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54"/>
  </p:notesMasterIdLst>
  <p:handoutMasterIdLst>
    <p:handoutMasterId r:id="rId55"/>
  </p:handoutMasterIdLst>
  <p:sldIdLst>
    <p:sldId id="314" r:id="rId2"/>
    <p:sldId id="315" r:id="rId3"/>
    <p:sldId id="340" r:id="rId4"/>
    <p:sldId id="256" r:id="rId5"/>
    <p:sldId id="317" r:id="rId6"/>
    <p:sldId id="318" r:id="rId7"/>
    <p:sldId id="319" r:id="rId8"/>
    <p:sldId id="320" r:id="rId9"/>
    <p:sldId id="341" r:id="rId10"/>
    <p:sldId id="321" r:id="rId11"/>
    <p:sldId id="322" r:id="rId12"/>
    <p:sldId id="323" r:id="rId13"/>
    <p:sldId id="324" r:id="rId14"/>
    <p:sldId id="325" r:id="rId15"/>
    <p:sldId id="326" r:id="rId16"/>
    <p:sldId id="266" r:id="rId17"/>
    <p:sldId id="327" r:id="rId18"/>
    <p:sldId id="267" r:id="rId19"/>
    <p:sldId id="328" r:id="rId20"/>
    <p:sldId id="259" r:id="rId21"/>
    <p:sldId id="330" r:id="rId22"/>
    <p:sldId id="331" r:id="rId23"/>
    <p:sldId id="332" r:id="rId24"/>
    <p:sldId id="307" r:id="rId25"/>
    <p:sldId id="333" r:id="rId26"/>
    <p:sldId id="334" r:id="rId27"/>
    <p:sldId id="260" r:id="rId28"/>
    <p:sldId id="342" r:id="rId29"/>
    <p:sldId id="343" r:id="rId30"/>
    <p:sldId id="344" r:id="rId31"/>
    <p:sldId id="345" r:id="rId32"/>
    <p:sldId id="346" r:id="rId33"/>
    <p:sldId id="347" r:id="rId34"/>
    <p:sldId id="348" r:id="rId35"/>
    <p:sldId id="350" r:id="rId36"/>
    <p:sldId id="355" r:id="rId37"/>
    <p:sldId id="356" r:id="rId38"/>
    <p:sldId id="349" r:id="rId39"/>
    <p:sldId id="351" r:id="rId40"/>
    <p:sldId id="352" r:id="rId41"/>
    <p:sldId id="302" r:id="rId42"/>
    <p:sldId id="353" r:id="rId43"/>
    <p:sldId id="354" r:id="rId44"/>
    <p:sldId id="312" r:id="rId45"/>
    <p:sldId id="336" r:id="rId46"/>
    <p:sldId id="313" r:id="rId47"/>
    <p:sldId id="337" r:id="rId48"/>
    <p:sldId id="280" r:id="rId49"/>
    <p:sldId id="281" r:id="rId50"/>
    <p:sldId id="291" r:id="rId51"/>
    <p:sldId id="289" r:id="rId52"/>
    <p:sldId id="338" r:id="rId53"/>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C0568-FABD-4AE4-9801-469FE95350BB}" v="956" dt="2021-02-11T05:25:07.13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900" autoAdjust="0"/>
  </p:normalViewPr>
  <p:slideViewPr>
    <p:cSldViewPr snapToGrid="0">
      <p:cViewPr varScale="1">
        <p:scale>
          <a:sx n="59" d="100"/>
          <a:sy n="59" d="100"/>
        </p:scale>
        <p:origin x="1176" y="78"/>
      </p:cViewPr>
      <p:guideLst/>
    </p:cSldViewPr>
  </p:slideViewPr>
  <p:notesTextViewPr>
    <p:cViewPr>
      <p:scale>
        <a:sx n="1" d="1"/>
        <a:sy n="1" d="1"/>
      </p:scale>
      <p:origin x="0" y="-216"/>
    </p:cViewPr>
  </p:notesTextViewPr>
  <p:notesViewPr>
    <p:cSldViewPr snapToGrid="0">
      <p:cViewPr varScale="1">
        <p:scale>
          <a:sx n="55" d="100"/>
          <a:sy n="55" d="100"/>
        </p:scale>
        <p:origin x="28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藤 慎吾" userId="89a00477132a39d7" providerId="LiveId" clId="{5402B87E-1213-462F-A1FB-4C066EAE4863}"/>
    <pc:docChg chg="undo custSel modSld">
      <pc:chgData name="伊藤 慎吾" userId="89a00477132a39d7" providerId="LiveId" clId="{5402B87E-1213-462F-A1FB-4C066EAE4863}" dt="2020-11-05T11:46:54.644" v="10" actId="20577"/>
      <pc:docMkLst>
        <pc:docMk/>
      </pc:docMkLst>
      <pc:sldChg chg="modSp mod modAnim">
        <pc:chgData name="伊藤 慎吾" userId="89a00477132a39d7" providerId="LiveId" clId="{5402B87E-1213-462F-A1FB-4C066EAE4863}" dt="2020-11-05T11:46:37.935" v="9" actId="1076"/>
        <pc:sldMkLst>
          <pc:docMk/>
          <pc:sldMk cId="3460395731" sldId="319"/>
        </pc:sldMkLst>
        <pc:spChg chg="mod">
          <ac:chgData name="伊藤 慎吾" userId="89a00477132a39d7" providerId="LiveId" clId="{5402B87E-1213-462F-A1FB-4C066EAE4863}" dt="2020-11-05T11:46:33.117" v="8" actId="20577"/>
          <ac:spMkLst>
            <pc:docMk/>
            <pc:sldMk cId="3460395731" sldId="319"/>
            <ac:spMk id="3" creationId="{A8D18947-1C04-481C-9782-A567545A1A29}"/>
          </ac:spMkLst>
        </pc:spChg>
        <pc:spChg chg="mod">
          <ac:chgData name="伊藤 慎吾" userId="89a00477132a39d7" providerId="LiveId" clId="{5402B87E-1213-462F-A1FB-4C066EAE4863}" dt="2020-11-05T11:46:37.935" v="9" actId="1076"/>
          <ac:spMkLst>
            <pc:docMk/>
            <pc:sldMk cId="3460395731" sldId="319"/>
            <ac:spMk id="4" creationId="{C1180A74-C013-4CE3-9B52-8DB0C8E20F06}"/>
          </ac:spMkLst>
        </pc:spChg>
      </pc:sldChg>
      <pc:sldChg chg="modSp mod">
        <pc:chgData name="伊藤 慎吾" userId="89a00477132a39d7" providerId="LiveId" clId="{5402B87E-1213-462F-A1FB-4C066EAE4863}" dt="2020-11-05T11:46:54.644" v="10" actId="20577"/>
        <pc:sldMkLst>
          <pc:docMk/>
          <pc:sldMk cId="1897856546" sldId="321"/>
        </pc:sldMkLst>
        <pc:spChg chg="mod">
          <ac:chgData name="伊藤 慎吾" userId="89a00477132a39d7" providerId="LiveId" clId="{5402B87E-1213-462F-A1FB-4C066EAE4863}" dt="2020-11-05T11:46:54.644" v="10" actId="20577"/>
          <ac:spMkLst>
            <pc:docMk/>
            <pc:sldMk cId="1897856546" sldId="321"/>
            <ac:spMk id="3" creationId="{8D291186-1EEA-444B-8F87-BA4BA56CEF39}"/>
          </ac:spMkLst>
        </pc:spChg>
      </pc:sldChg>
    </pc:docChg>
  </pc:docChgLst>
  <pc:docChgLst>
    <pc:chgData name="伊藤 慎吾" userId="89a00477132a39d7" providerId="LiveId" clId="{2EDC0568-FABD-4AE4-9801-469FE95350BB}"/>
    <pc:docChg chg="undo redo custSel addSld delSld modSld sldOrd modNotesMaster modHandout">
      <pc:chgData name="伊藤 慎吾" userId="89a00477132a39d7" providerId="LiveId" clId="{2EDC0568-FABD-4AE4-9801-469FE95350BB}" dt="2021-02-12T08:30:14.722" v="40974"/>
      <pc:docMkLst>
        <pc:docMk/>
      </pc:docMkLst>
      <pc:sldChg chg="addSp delSp modSp mod modAnim modNotes modNotesTx">
        <pc:chgData name="伊藤 慎吾" userId="89a00477132a39d7" providerId="LiveId" clId="{2EDC0568-FABD-4AE4-9801-469FE95350BB}" dt="2021-02-11T04:07:21.165" v="40958"/>
        <pc:sldMkLst>
          <pc:docMk/>
          <pc:sldMk cId="0" sldId="256"/>
        </pc:sldMkLst>
        <pc:spChg chg="add del mod">
          <ac:chgData name="伊藤 慎吾" userId="89a00477132a39d7" providerId="LiveId" clId="{2EDC0568-FABD-4AE4-9801-469FE95350BB}" dt="2021-02-07T12:52:09.096" v="1585" actId="21"/>
          <ac:spMkLst>
            <pc:docMk/>
            <pc:sldMk cId="0" sldId="256"/>
            <ac:spMk id="3" creationId="{111BBE51-C548-451C-BDA2-11B1B1965E2E}"/>
          </ac:spMkLst>
        </pc:spChg>
        <pc:spChg chg="add mod">
          <ac:chgData name="伊藤 慎吾" userId="89a00477132a39d7" providerId="LiveId" clId="{2EDC0568-FABD-4AE4-9801-469FE95350BB}" dt="2021-02-07T13:25:06.330" v="2832" actId="404"/>
          <ac:spMkLst>
            <pc:docMk/>
            <pc:sldMk cId="0" sldId="256"/>
            <ac:spMk id="7" creationId="{E37C8CD4-097F-4C94-A421-66149CB45ED6}"/>
          </ac:spMkLst>
        </pc:spChg>
        <pc:spChg chg="del mod">
          <ac:chgData name="伊藤 慎吾" userId="89a00477132a39d7" providerId="LiveId" clId="{2EDC0568-FABD-4AE4-9801-469FE95350BB}" dt="2021-02-07T12:52:05.265" v="1584" actId="21"/>
          <ac:spMkLst>
            <pc:docMk/>
            <pc:sldMk cId="0" sldId="256"/>
            <ac:spMk id="89" creationId="{00000000-0000-0000-0000-000000000000}"/>
          </ac:spMkLst>
        </pc:spChg>
        <pc:spChg chg="mod">
          <ac:chgData name="伊藤 慎吾" userId="89a00477132a39d7" providerId="LiveId" clId="{2EDC0568-FABD-4AE4-9801-469FE95350BB}" dt="2021-02-07T13:11:20.819" v="2510" actId="1076"/>
          <ac:spMkLst>
            <pc:docMk/>
            <pc:sldMk cId="0" sldId="256"/>
            <ac:spMk id="90" creationId="{00000000-0000-0000-0000-000000000000}"/>
          </ac:spMkLst>
        </pc:spChg>
      </pc:sldChg>
      <pc:sldChg chg="del">
        <pc:chgData name="伊藤 慎吾" userId="89a00477132a39d7" providerId="LiveId" clId="{2EDC0568-FABD-4AE4-9801-469FE95350BB}" dt="2021-02-07T13:18:26.628" v="2591" actId="2696"/>
        <pc:sldMkLst>
          <pc:docMk/>
          <pc:sldMk cId="953498651" sldId="257"/>
        </pc:sldMkLst>
      </pc:sldChg>
      <pc:sldChg chg="addSp delSp modSp del mod">
        <pc:chgData name="伊藤 慎吾" userId="89a00477132a39d7" providerId="LiveId" clId="{2EDC0568-FABD-4AE4-9801-469FE95350BB}" dt="2021-02-07T13:58:56.366" v="4115" actId="1076"/>
        <pc:sldMkLst>
          <pc:docMk/>
          <pc:sldMk cId="4065310951" sldId="259"/>
        </pc:sldMkLst>
        <pc:spChg chg="add del mod">
          <ac:chgData name="伊藤 慎吾" userId="89a00477132a39d7" providerId="LiveId" clId="{2EDC0568-FABD-4AE4-9801-469FE95350BB}" dt="2021-02-07T13:57:45.580" v="4063" actId="767"/>
          <ac:spMkLst>
            <pc:docMk/>
            <pc:sldMk cId="4065310951" sldId="259"/>
            <ac:spMk id="36" creationId="{B3F9B3A3-24FD-4891-AF60-6D6FE8445B85}"/>
          </ac:spMkLst>
        </pc:spChg>
        <pc:spChg chg="add mod">
          <ac:chgData name="伊藤 慎吾" userId="89a00477132a39d7" providerId="LiveId" clId="{2EDC0568-FABD-4AE4-9801-469FE95350BB}" dt="2021-02-07T13:58:56.366" v="4115" actId="1076"/>
          <ac:spMkLst>
            <pc:docMk/>
            <pc:sldMk cId="4065310951" sldId="259"/>
            <ac:spMk id="36" creationId="{C81DEA03-23B8-4F65-ABD6-4D40545696FF}"/>
          </ac:spMkLst>
        </pc:spChg>
      </pc:sldChg>
      <pc:sldChg chg="addSp modSp mod modNotesTx">
        <pc:chgData name="伊藤 慎吾" userId="89a00477132a39d7" providerId="LiveId" clId="{2EDC0568-FABD-4AE4-9801-469FE95350BB}" dt="2021-02-11T03:11:32.331" v="38456" actId="20577"/>
        <pc:sldMkLst>
          <pc:docMk/>
          <pc:sldMk cId="1028659135" sldId="260"/>
        </pc:sldMkLst>
        <pc:spChg chg="add mod">
          <ac:chgData name="伊藤 慎吾" userId="89a00477132a39d7" providerId="LiveId" clId="{2EDC0568-FABD-4AE4-9801-469FE95350BB}" dt="2021-02-08T22:54:40.255" v="4243"/>
          <ac:spMkLst>
            <pc:docMk/>
            <pc:sldMk cId="1028659135" sldId="260"/>
            <ac:spMk id="49" creationId="{F76D9B46-8578-49E0-95AB-74CE146CC385}"/>
          </ac:spMkLst>
        </pc:spChg>
        <pc:spChg chg="add mod">
          <ac:chgData name="伊藤 慎吾" userId="89a00477132a39d7" providerId="LiveId" clId="{2EDC0568-FABD-4AE4-9801-469FE95350BB}" dt="2021-02-10T07:41:23.289" v="22667" actId="20577"/>
          <ac:spMkLst>
            <pc:docMk/>
            <pc:sldMk cId="1028659135" sldId="260"/>
            <ac:spMk id="50" creationId="{31F1F0FE-58FD-4B3F-8E8B-658E969320E8}"/>
          </ac:spMkLst>
        </pc:spChg>
      </pc:sldChg>
      <pc:sldChg chg="modSp mod">
        <pc:chgData name="伊藤 慎吾" userId="89a00477132a39d7" providerId="LiveId" clId="{2EDC0568-FABD-4AE4-9801-469FE95350BB}" dt="2021-02-07T13:54:34.477" v="4022" actId="20577"/>
        <pc:sldMkLst>
          <pc:docMk/>
          <pc:sldMk cId="2040757562" sldId="266"/>
        </pc:sldMkLst>
        <pc:spChg chg="mod">
          <ac:chgData name="伊藤 慎吾" userId="89a00477132a39d7" providerId="LiveId" clId="{2EDC0568-FABD-4AE4-9801-469FE95350BB}" dt="2021-02-07T13:54:34.477" v="4022" actId="20577"/>
          <ac:spMkLst>
            <pc:docMk/>
            <pc:sldMk cId="2040757562" sldId="266"/>
            <ac:spMk id="5" creationId="{5018B6C0-8782-4285-B399-8F3E9F4FBFA6}"/>
          </ac:spMkLst>
        </pc:spChg>
      </pc:sldChg>
      <pc:sldChg chg="modSp mod">
        <pc:chgData name="伊藤 慎吾" userId="89a00477132a39d7" providerId="LiveId" clId="{2EDC0568-FABD-4AE4-9801-469FE95350BB}" dt="2021-02-07T13:55:56.882" v="4049" actId="20577"/>
        <pc:sldMkLst>
          <pc:docMk/>
          <pc:sldMk cId="1712422951" sldId="267"/>
        </pc:sldMkLst>
        <pc:spChg chg="mod">
          <ac:chgData name="伊藤 慎吾" userId="89a00477132a39d7" providerId="LiveId" clId="{2EDC0568-FABD-4AE4-9801-469FE95350BB}" dt="2021-02-07T13:55:56.882" v="4049" actId="20577"/>
          <ac:spMkLst>
            <pc:docMk/>
            <pc:sldMk cId="1712422951" sldId="267"/>
            <ac:spMk id="5" creationId="{50E740AD-5F5B-4EC5-82C0-60D8C5BF08B5}"/>
          </ac:spMkLst>
        </pc:spChg>
        <pc:graphicFrameChg chg="modGraphic">
          <ac:chgData name="伊藤 慎吾" userId="89a00477132a39d7" providerId="LiveId" clId="{2EDC0568-FABD-4AE4-9801-469FE95350BB}" dt="2021-02-07T13:55:38.079" v="4039" actId="2165"/>
          <ac:graphicFrameMkLst>
            <pc:docMk/>
            <pc:sldMk cId="1712422951" sldId="267"/>
            <ac:graphicFrameMk id="2" creationId="{8500FBB1-5173-4FEB-A6B7-68F2CCAF3244}"/>
          </ac:graphicFrameMkLst>
        </pc:graphicFrameChg>
      </pc:sldChg>
      <pc:sldChg chg="del">
        <pc:chgData name="伊藤 慎吾" userId="89a00477132a39d7" providerId="LiveId" clId="{2EDC0568-FABD-4AE4-9801-469FE95350BB}" dt="2021-02-07T13:56:37.599" v="4057" actId="2696"/>
        <pc:sldMkLst>
          <pc:docMk/>
          <pc:sldMk cId="4065310951" sldId="268"/>
        </pc:sldMkLst>
      </pc:sldChg>
      <pc:sldChg chg="modSp mod modNotesTx">
        <pc:chgData name="伊藤 慎吾" userId="89a00477132a39d7" providerId="LiveId" clId="{2EDC0568-FABD-4AE4-9801-469FE95350BB}" dt="2021-02-11T00:10:48.584" v="30411" actId="20577"/>
        <pc:sldMkLst>
          <pc:docMk/>
          <pc:sldMk cId="3935296023" sldId="302"/>
        </pc:sldMkLst>
        <pc:spChg chg="mod">
          <ac:chgData name="伊藤 慎吾" userId="89a00477132a39d7" providerId="LiveId" clId="{2EDC0568-FABD-4AE4-9801-469FE95350BB}" dt="2021-02-10T06:25:49.651" v="22642" actId="20577"/>
          <ac:spMkLst>
            <pc:docMk/>
            <pc:sldMk cId="3935296023" sldId="302"/>
            <ac:spMk id="5" creationId="{E85750C2-DB16-454E-974F-4C6D95AEB1F9}"/>
          </ac:spMkLst>
        </pc:spChg>
        <pc:spChg chg="mod">
          <ac:chgData name="伊藤 慎吾" userId="89a00477132a39d7" providerId="LiveId" clId="{2EDC0568-FABD-4AE4-9801-469FE95350BB}" dt="2021-02-10T04:45:38.148" v="20099" actId="20577"/>
          <ac:spMkLst>
            <pc:docMk/>
            <pc:sldMk cId="3935296023" sldId="302"/>
            <ac:spMk id="7" creationId="{E490CCB6-B7E4-4D96-8322-C9A03B01BBA1}"/>
          </ac:spMkLst>
        </pc:spChg>
      </pc:sldChg>
      <pc:sldChg chg="modSp mod modNotesTx">
        <pc:chgData name="伊藤 慎吾" userId="89a00477132a39d7" providerId="LiveId" clId="{2EDC0568-FABD-4AE4-9801-469FE95350BB}" dt="2021-02-11T03:07:39.921" v="38451" actId="20577"/>
        <pc:sldMkLst>
          <pc:docMk/>
          <pc:sldMk cId="1500857094" sldId="307"/>
        </pc:sldMkLst>
        <pc:spChg chg="mod">
          <ac:chgData name="伊藤 慎吾" userId="89a00477132a39d7" providerId="LiveId" clId="{2EDC0568-FABD-4AE4-9801-469FE95350BB}" dt="2021-02-07T14:00:52.212" v="4233" actId="20577"/>
          <ac:spMkLst>
            <pc:docMk/>
            <pc:sldMk cId="1500857094" sldId="307"/>
            <ac:spMk id="6" creationId="{748934DC-7C3A-4C5B-8F99-8222E5C71DDB}"/>
          </ac:spMkLst>
        </pc:spChg>
      </pc:sldChg>
      <pc:sldChg chg="modSp mod ord">
        <pc:chgData name="伊藤 慎吾" userId="89a00477132a39d7" providerId="LiveId" clId="{2EDC0568-FABD-4AE4-9801-469FE95350BB}" dt="2021-02-10T08:34:53.094" v="22824" actId="20577"/>
        <pc:sldMkLst>
          <pc:docMk/>
          <pc:sldMk cId="331207044" sldId="312"/>
        </pc:sldMkLst>
        <pc:spChg chg="mod">
          <ac:chgData name="伊藤 慎吾" userId="89a00477132a39d7" providerId="LiveId" clId="{2EDC0568-FABD-4AE4-9801-469FE95350BB}" dt="2021-02-10T08:34:53.094" v="22824" actId="20577"/>
          <ac:spMkLst>
            <pc:docMk/>
            <pc:sldMk cId="331207044" sldId="312"/>
            <ac:spMk id="3" creationId="{1120C752-5886-49B8-8757-428E68A9192B}"/>
          </ac:spMkLst>
        </pc:spChg>
        <pc:spChg chg="mod">
          <ac:chgData name="伊藤 慎吾" userId="89a00477132a39d7" providerId="LiveId" clId="{2EDC0568-FABD-4AE4-9801-469FE95350BB}" dt="2021-02-10T08:33:42.799" v="22813" actId="1076"/>
          <ac:spMkLst>
            <pc:docMk/>
            <pc:sldMk cId="331207044" sldId="312"/>
            <ac:spMk id="7" creationId="{043137C7-60DC-4466-81E1-D06B9A81B0D6}"/>
          </ac:spMkLst>
        </pc:spChg>
      </pc:sldChg>
      <pc:sldChg chg="modNotesTx">
        <pc:chgData name="伊藤 慎吾" userId="89a00477132a39d7" providerId="LiveId" clId="{2EDC0568-FABD-4AE4-9801-469FE95350BB}" dt="2021-02-12T08:30:14.722" v="40974"/>
        <pc:sldMkLst>
          <pc:docMk/>
          <pc:sldMk cId="3764934258" sldId="313"/>
        </pc:sldMkLst>
      </pc:sldChg>
      <pc:sldChg chg="modSp mod">
        <pc:chgData name="伊藤 慎吾" userId="89a00477132a39d7" providerId="LiveId" clId="{2EDC0568-FABD-4AE4-9801-469FE95350BB}" dt="2021-02-02T02:32:54.264" v="302" actId="1076"/>
        <pc:sldMkLst>
          <pc:docMk/>
          <pc:sldMk cId="3828040956" sldId="314"/>
        </pc:sldMkLst>
        <pc:spChg chg="mod">
          <ac:chgData name="伊藤 慎吾" userId="89a00477132a39d7" providerId="LiveId" clId="{2EDC0568-FABD-4AE4-9801-469FE95350BB}" dt="2021-02-02T02:32:50.660" v="301" actId="1076"/>
          <ac:spMkLst>
            <pc:docMk/>
            <pc:sldMk cId="3828040956" sldId="314"/>
            <ac:spMk id="2" creationId="{FD314305-4B29-4B8A-8ED5-B515C13D086D}"/>
          </ac:spMkLst>
        </pc:spChg>
        <pc:spChg chg="mod">
          <ac:chgData name="伊藤 慎吾" userId="89a00477132a39d7" providerId="LiveId" clId="{2EDC0568-FABD-4AE4-9801-469FE95350BB}" dt="2021-02-02T02:32:54.264" v="302" actId="1076"/>
          <ac:spMkLst>
            <pc:docMk/>
            <pc:sldMk cId="3828040956" sldId="314"/>
            <ac:spMk id="3" creationId="{E13B7A92-B03D-4058-8AA1-F46F6C978809}"/>
          </ac:spMkLst>
        </pc:spChg>
        <pc:spChg chg="mod">
          <ac:chgData name="伊藤 慎吾" userId="89a00477132a39d7" providerId="LiveId" clId="{2EDC0568-FABD-4AE4-9801-469FE95350BB}" dt="2021-02-02T02:29:58.420" v="22" actId="20577"/>
          <ac:spMkLst>
            <pc:docMk/>
            <pc:sldMk cId="3828040956" sldId="314"/>
            <ac:spMk id="5" creationId="{F93365B7-41E8-4548-880F-3FE745DDB809}"/>
          </ac:spMkLst>
        </pc:spChg>
      </pc:sldChg>
      <pc:sldChg chg="modSp mod">
        <pc:chgData name="伊藤 慎吾" userId="89a00477132a39d7" providerId="LiveId" clId="{2EDC0568-FABD-4AE4-9801-469FE95350BB}" dt="2021-02-09T10:02:56.618" v="4954" actId="27636"/>
        <pc:sldMkLst>
          <pc:docMk/>
          <pc:sldMk cId="95151722" sldId="315"/>
        </pc:sldMkLst>
        <pc:spChg chg="mod">
          <ac:chgData name="伊藤 慎吾" userId="89a00477132a39d7" providerId="LiveId" clId="{2EDC0568-FABD-4AE4-9801-469FE95350BB}" dt="2021-02-09T10:02:56.618" v="4954" actId="27636"/>
          <ac:spMkLst>
            <pc:docMk/>
            <pc:sldMk cId="95151722" sldId="315"/>
            <ac:spMk id="3" creationId="{3C924C62-29DE-4117-89F8-7646986FE409}"/>
          </ac:spMkLst>
        </pc:spChg>
      </pc:sldChg>
      <pc:sldChg chg="addSp modSp del mod ord">
        <pc:chgData name="伊藤 慎吾" userId="89a00477132a39d7" providerId="LiveId" clId="{2EDC0568-FABD-4AE4-9801-469FE95350BB}" dt="2021-02-07T12:51:50.882" v="1580" actId="2696"/>
        <pc:sldMkLst>
          <pc:docMk/>
          <pc:sldMk cId="4017177427" sldId="316"/>
        </pc:sldMkLst>
        <pc:spChg chg="mod">
          <ac:chgData name="伊藤 慎吾" userId="89a00477132a39d7" providerId="LiveId" clId="{2EDC0568-FABD-4AE4-9801-469FE95350BB}" dt="2021-02-02T06:12:52.814" v="1546" actId="20577"/>
          <ac:spMkLst>
            <pc:docMk/>
            <pc:sldMk cId="4017177427" sldId="316"/>
            <ac:spMk id="2" creationId="{D31E8DE8-9EAD-4A73-AF5C-5893A480C3BB}"/>
          </ac:spMkLst>
        </pc:spChg>
        <pc:spChg chg="mod">
          <ac:chgData name="伊藤 慎吾" userId="89a00477132a39d7" providerId="LiveId" clId="{2EDC0568-FABD-4AE4-9801-469FE95350BB}" dt="2021-02-02T06:13:44.328" v="1558" actId="207"/>
          <ac:spMkLst>
            <pc:docMk/>
            <pc:sldMk cId="4017177427" sldId="316"/>
            <ac:spMk id="3" creationId="{591B7048-CAE2-4251-B636-39155A536E82}"/>
          </ac:spMkLst>
        </pc:spChg>
        <pc:spChg chg="add mod">
          <ac:chgData name="伊藤 慎吾" userId="89a00477132a39d7" providerId="LiveId" clId="{2EDC0568-FABD-4AE4-9801-469FE95350BB}" dt="2021-02-02T06:14:19.841" v="1562" actId="1076"/>
          <ac:spMkLst>
            <pc:docMk/>
            <pc:sldMk cId="4017177427" sldId="316"/>
            <ac:spMk id="5" creationId="{093673E4-D74B-492C-83F1-17CD3AB0CC1D}"/>
          </ac:spMkLst>
        </pc:spChg>
        <pc:spChg chg="add mod">
          <ac:chgData name="伊藤 慎吾" userId="89a00477132a39d7" providerId="LiveId" clId="{2EDC0568-FABD-4AE4-9801-469FE95350BB}" dt="2021-02-02T06:14:16" v="1561" actId="767"/>
          <ac:spMkLst>
            <pc:docMk/>
            <pc:sldMk cId="4017177427" sldId="316"/>
            <ac:spMk id="6" creationId="{B888DF4D-36EC-4EFC-B490-7721EFAE96C6}"/>
          </ac:spMkLst>
        </pc:spChg>
      </pc:sldChg>
      <pc:sldChg chg="addSp delSp modSp mod ord">
        <pc:chgData name="伊藤 慎吾" userId="89a00477132a39d7" providerId="LiveId" clId="{2EDC0568-FABD-4AE4-9801-469FE95350BB}" dt="2021-02-07T13:24:59.315" v="2829" actId="404"/>
        <pc:sldMkLst>
          <pc:docMk/>
          <pc:sldMk cId="1761959747" sldId="317"/>
        </pc:sldMkLst>
        <pc:spChg chg="mod">
          <ac:chgData name="伊藤 慎吾" userId="89a00477132a39d7" providerId="LiveId" clId="{2EDC0568-FABD-4AE4-9801-469FE95350BB}" dt="2021-02-07T13:24:59.315" v="2829" actId="404"/>
          <ac:spMkLst>
            <pc:docMk/>
            <pc:sldMk cId="1761959747" sldId="317"/>
            <ac:spMk id="2" creationId="{3C0545E2-3D4E-494B-80E6-9BE2CB7F2BD8}"/>
          </ac:spMkLst>
        </pc:spChg>
        <pc:spChg chg="mod">
          <ac:chgData name="伊藤 慎吾" userId="89a00477132a39d7" providerId="LiveId" clId="{2EDC0568-FABD-4AE4-9801-469FE95350BB}" dt="2021-02-07T13:21:55.608" v="2781" actId="20577"/>
          <ac:spMkLst>
            <pc:docMk/>
            <pc:sldMk cId="1761959747" sldId="317"/>
            <ac:spMk id="7" creationId="{3BBA3D1F-87BE-49F8-ACFB-3772313BAA0B}"/>
          </ac:spMkLst>
        </pc:spChg>
        <pc:spChg chg="mod">
          <ac:chgData name="伊藤 慎吾" userId="89a00477132a39d7" providerId="LiveId" clId="{2EDC0568-FABD-4AE4-9801-469FE95350BB}" dt="2021-02-07T13:20:10.590" v="2711" actId="14100"/>
          <ac:spMkLst>
            <pc:docMk/>
            <pc:sldMk cId="1761959747" sldId="317"/>
            <ac:spMk id="8" creationId="{FCCD7840-0A74-4F81-B104-868571FBE974}"/>
          </ac:spMkLst>
        </pc:spChg>
        <pc:picChg chg="del">
          <ac:chgData name="伊藤 慎吾" userId="89a00477132a39d7" providerId="LiveId" clId="{2EDC0568-FABD-4AE4-9801-469FE95350BB}" dt="2021-02-07T13:18:29.427" v="2592" actId="478"/>
          <ac:picMkLst>
            <pc:docMk/>
            <pc:sldMk cId="1761959747" sldId="317"/>
            <ac:picMk id="5" creationId="{2AEF5E28-A8D9-4195-8482-3A893DA3903B}"/>
          </ac:picMkLst>
        </pc:picChg>
        <pc:picChg chg="add mod">
          <ac:chgData name="伊藤 慎吾" userId="89a00477132a39d7" providerId="LiveId" clId="{2EDC0568-FABD-4AE4-9801-469FE95350BB}" dt="2021-02-07T13:20:17.103" v="2713" actId="1076"/>
          <ac:picMkLst>
            <pc:docMk/>
            <pc:sldMk cId="1761959747" sldId="317"/>
            <ac:picMk id="6" creationId="{12661FAD-F528-4EAD-897C-9AF1A2E5B3FF}"/>
          </ac:picMkLst>
        </pc:picChg>
      </pc:sldChg>
      <pc:sldChg chg="modSp mod ord">
        <pc:chgData name="伊藤 慎吾" userId="89a00477132a39d7" providerId="LiveId" clId="{2EDC0568-FABD-4AE4-9801-469FE95350BB}" dt="2021-02-07T13:24:51.828" v="2826" actId="404"/>
        <pc:sldMkLst>
          <pc:docMk/>
          <pc:sldMk cId="3038626475" sldId="318"/>
        </pc:sldMkLst>
        <pc:spChg chg="mod">
          <ac:chgData name="伊藤 慎吾" userId="89a00477132a39d7" providerId="LiveId" clId="{2EDC0568-FABD-4AE4-9801-469FE95350BB}" dt="2021-02-07T13:24:51.828" v="2826" actId="404"/>
          <ac:spMkLst>
            <pc:docMk/>
            <pc:sldMk cId="3038626475" sldId="318"/>
            <ac:spMk id="2" creationId="{C4A957DD-D6DD-40BD-94FA-38FB7B05D5BE}"/>
          </ac:spMkLst>
        </pc:spChg>
      </pc:sldChg>
      <pc:sldChg chg="modSp mod ord">
        <pc:chgData name="伊藤 慎吾" userId="89a00477132a39d7" providerId="LiveId" clId="{2EDC0568-FABD-4AE4-9801-469FE95350BB}" dt="2021-02-07T13:49:58.476" v="3855" actId="20577"/>
        <pc:sldMkLst>
          <pc:docMk/>
          <pc:sldMk cId="3460395731" sldId="319"/>
        </pc:sldMkLst>
        <pc:spChg chg="mod">
          <ac:chgData name="伊藤 慎吾" userId="89a00477132a39d7" providerId="LiveId" clId="{2EDC0568-FABD-4AE4-9801-469FE95350BB}" dt="2021-02-07T13:49:58.476" v="3855" actId="20577"/>
          <ac:spMkLst>
            <pc:docMk/>
            <pc:sldMk cId="3460395731" sldId="319"/>
            <ac:spMk id="2" creationId="{2395F653-858C-41E2-919E-83E923BF893E}"/>
          </ac:spMkLst>
        </pc:spChg>
      </pc:sldChg>
      <pc:sldChg chg="addSp delSp modSp mod ord delAnim modNotesTx">
        <pc:chgData name="伊藤 慎吾" userId="89a00477132a39d7" providerId="LiveId" clId="{2EDC0568-FABD-4AE4-9801-469FE95350BB}" dt="2021-02-10T04:02:08.497" v="16607" actId="20577"/>
        <pc:sldMkLst>
          <pc:docMk/>
          <pc:sldMk cId="1264575470" sldId="320"/>
        </pc:sldMkLst>
        <pc:spChg chg="mod">
          <ac:chgData name="伊藤 慎吾" userId="89a00477132a39d7" providerId="LiveId" clId="{2EDC0568-FABD-4AE4-9801-469FE95350BB}" dt="2021-02-07T13:50:03.909" v="3859" actId="20577"/>
          <ac:spMkLst>
            <pc:docMk/>
            <pc:sldMk cId="1264575470" sldId="320"/>
            <ac:spMk id="2" creationId="{6431AC20-505B-4445-9A34-95AC0D98A4C0}"/>
          </ac:spMkLst>
        </pc:spChg>
        <pc:spChg chg="add del mod">
          <ac:chgData name="伊藤 慎吾" userId="89a00477132a39d7" providerId="LiveId" clId="{2EDC0568-FABD-4AE4-9801-469FE95350BB}" dt="2021-02-07T13:26:18.870" v="2840" actId="21"/>
          <ac:spMkLst>
            <pc:docMk/>
            <pc:sldMk cId="1264575470" sldId="320"/>
            <ac:spMk id="7" creationId="{CAD07D1D-42FE-4D4C-B2C8-4EFD14C0544E}"/>
          </ac:spMkLst>
        </pc:spChg>
        <pc:spChg chg="del">
          <ac:chgData name="伊藤 慎吾" userId="89a00477132a39d7" providerId="LiveId" clId="{2EDC0568-FABD-4AE4-9801-469FE95350BB}" dt="2021-02-07T13:26:25.383" v="2842" actId="21"/>
          <ac:spMkLst>
            <pc:docMk/>
            <pc:sldMk cId="1264575470" sldId="320"/>
            <ac:spMk id="8" creationId="{D3BC1A87-BC0C-49F5-975E-872E21E64EA4}"/>
          </ac:spMkLst>
        </pc:spChg>
        <pc:spChg chg="del">
          <ac:chgData name="伊藤 慎吾" userId="89a00477132a39d7" providerId="LiveId" clId="{2EDC0568-FABD-4AE4-9801-469FE95350BB}" dt="2021-02-07T13:26:15.324" v="2839" actId="478"/>
          <ac:spMkLst>
            <pc:docMk/>
            <pc:sldMk cId="1264575470" sldId="320"/>
            <ac:spMk id="10" creationId="{C8B9F2B7-31BA-4A39-8663-2C65A8902330}"/>
          </ac:spMkLst>
        </pc:spChg>
        <pc:spChg chg="add mod">
          <ac:chgData name="伊藤 慎吾" userId="89a00477132a39d7" providerId="LiveId" clId="{2EDC0568-FABD-4AE4-9801-469FE95350BB}" dt="2021-02-07T13:31:05.214" v="2979" actId="1076"/>
          <ac:spMkLst>
            <pc:docMk/>
            <pc:sldMk cId="1264575470" sldId="320"/>
            <ac:spMk id="12" creationId="{08CB83FF-D0D1-47D2-A003-908E3EDBE66B}"/>
          </ac:spMkLst>
        </pc:spChg>
        <pc:spChg chg="add mod">
          <ac:chgData name="伊藤 慎吾" userId="89a00477132a39d7" providerId="LiveId" clId="{2EDC0568-FABD-4AE4-9801-469FE95350BB}" dt="2021-02-07T13:32:26.191" v="3147" actId="14100"/>
          <ac:spMkLst>
            <pc:docMk/>
            <pc:sldMk cId="1264575470" sldId="320"/>
            <ac:spMk id="13" creationId="{B9C5346C-01A5-4B76-A288-DE763806AC8E}"/>
          </ac:spMkLst>
        </pc:spChg>
        <pc:spChg chg="add mod">
          <ac:chgData name="伊藤 慎吾" userId="89a00477132a39d7" providerId="LiveId" clId="{2EDC0568-FABD-4AE4-9801-469FE95350BB}" dt="2021-02-07T13:36:03.885" v="3398" actId="20577"/>
          <ac:spMkLst>
            <pc:docMk/>
            <pc:sldMk cId="1264575470" sldId="320"/>
            <ac:spMk id="14" creationId="{D978CE58-CAA1-4407-928C-E59EDE5F33D9}"/>
          </ac:spMkLst>
        </pc:spChg>
        <pc:picChg chg="del">
          <ac:chgData name="伊藤 慎吾" userId="89a00477132a39d7" providerId="LiveId" clId="{2EDC0568-FABD-4AE4-9801-469FE95350BB}" dt="2021-02-07T13:26:05.858" v="2838" actId="478"/>
          <ac:picMkLst>
            <pc:docMk/>
            <pc:sldMk cId="1264575470" sldId="320"/>
            <ac:picMk id="5" creationId="{4907EFAE-9FA3-46EE-B195-B35B762E4C4B}"/>
          </ac:picMkLst>
        </pc:picChg>
        <pc:picChg chg="add mod">
          <ac:chgData name="伊藤 慎吾" userId="89a00477132a39d7" providerId="LiveId" clId="{2EDC0568-FABD-4AE4-9801-469FE95350BB}" dt="2021-02-07T13:31:11.328" v="2981" actId="14100"/>
          <ac:picMkLst>
            <pc:docMk/>
            <pc:sldMk cId="1264575470" sldId="320"/>
            <ac:picMk id="11" creationId="{88156C95-6D26-446B-9FF7-891556E074AC}"/>
          </ac:picMkLst>
        </pc:picChg>
        <pc:cxnChg chg="del">
          <ac:chgData name="伊藤 慎吾" userId="89a00477132a39d7" providerId="LiveId" clId="{2EDC0568-FABD-4AE4-9801-469FE95350BB}" dt="2021-02-07T13:26:22.275" v="2841" actId="21"/>
          <ac:cxnSpMkLst>
            <pc:docMk/>
            <pc:sldMk cId="1264575470" sldId="320"/>
            <ac:cxnSpMk id="6" creationId="{DB452A56-6AAE-41CC-858A-838B8CFD7561}"/>
          </ac:cxnSpMkLst>
        </pc:cxnChg>
      </pc:sldChg>
      <pc:sldChg chg="modSp mod modNotesTx">
        <pc:chgData name="伊藤 慎吾" userId="89a00477132a39d7" providerId="LiveId" clId="{2EDC0568-FABD-4AE4-9801-469FE95350BB}" dt="2021-02-11T02:59:39.833" v="38421" actId="20577"/>
        <pc:sldMkLst>
          <pc:docMk/>
          <pc:sldMk cId="1897856546" sldId="321"/>
        </pc:sldMkLst>
        <pc:spChg chg="mod">
          <ac:chgData name="伊藤 慎吾" userId="89a00477132a39d7" providerId="LiveId" clId="{2EDC0568-FABD-4AE4-9801-469FE95350BB}" dt="2021-02-07T13:51:08.036" v="3867" actId="20577"/>
          <ac:spMkLst>
            <pc:docMk/>
            <pc:sldMk cId="1897856546" sldId="321"/>
            <ac:spMk id="2" creationId="{F7C24072-788C-476D-9720-AF1EEF012A13}"/>
          </ac:spMkLst>
        </pc:spChg>
      </pc:sldChg>
      <pc:sldChg chg="modSp mod modNotesTx">
        <pc:chgData name="伊藤 慎吾" userId="89a00477132a39d7" providerId="LiveId" clId="{2EDC0568-FABD-4AE4-9801-469FE95350BB}" dt="2021-02-10T04:05:16.082" v="16929" actId="20577"/>
        <pc:sldMkLst>
          <pc:docMk/>
          <pc:sldMk cId="1150234846" sldId="322"/>
        </pc:sldMkLst>
        <pc:spChg chg="mod">
          <ac:chgData name="伊藤 慎吾" userId="89a00477132a39d7" providerId="LiveId" clId="{2EDC0568-FABD-4AE4-9801-469FE95350BB}" dt="2021-02-07T13:51:15.253" v="3871" actId="20577"/>
          <ac:spMkLst>
            <pc:docMk/>
            <pc:sldMk cId="1150234846" sldId="322"/>
            <ac:spMk id="2" creationId="{A3594A08-95E8-4102-B7C7-9BB854DF77DE}"/>
          </ac:spMkLst>
        </pc:spChg>
        <pc:spChg chg="mod">
          <ac:chgData name="伊藤 慎吾" userId="89a00477132a39d7" providerId="LiveId" clId="{2EDC0568-FABD-4AE4-9801-469FE95350BB}" dt="2021-02-10T04:05:05.157" v="16913" actId="20577"/>
          <ac:spMkLst>
            <pc:docMk/>
            <pc:sldMk cId="1150234846" sldId="322"/>
            <ac:spMk id="3" creationId="{16D078A9-4082-4E95-9F39-ECEAEE0690DE}"/>
          </ac:spMkLst>
        </pc:spChg>
      </pc:sldChg>
      <pc:sldChg chg="modSp mod">
        <pc:chgData name="伊藤 慎吾" userId="89a00477132a39d7" providerId="LiveId" clId="{2EDC0568-FABD-4AE4-9801-469FE95350BB}" dt="2021-02-07T13:52:47.309" v="4006" actId="20577"/>
        <pc:sldMkLst>
          <pc:docMk/>
          <pc:sldMk cId="2986575843" sldId="323"/>
        </pc:sldMkLst>
        <pc:spChg chg="mod">
          <ac:chgData name="伊藤 慎吾" userId="89a00477132a39d7" providerId="LiveId" clId="{2EDC0568-FABD-4AE4-9801-469FE95350BB}" dt="2021-02-07T13:52:47.309" v="4006" actId="20577"/>
          <ac:spMkLst>
            <pc:docMk/>
            <pc:sldMk cId="2986575843" sldId="323"/>
            <ac:spMk id="2" creationId="{E1C90547-E734-4A57-A030-1C1CF2C7A682}"/>
          </ac:spMkLst>
        </pc:spChg>
      </pc:sldChg>
      <pc:sldChg chg="modSp mod modNotesTx">
        <pc:chgData name="伊藤 慎吾" userId="89a00477132a39d7" providerId="LiveId" clId="{2EDC0568-FABD-4AE4-9801-469FE95350BB}" dt="2021-02-10T04:13:38.755" v="17156" actId="20577"/>
        <pc:sldMkLst>
          <pc:docMk/>
          <pc:sldMk cId="3150033138" sldId="324"/>
        </pc:sldMkLst>
        <pc:spChg chg="mod">
          <ac:chgData name="伊藤 慎吾" userId="89a00477132a39d7" providerId="LiveId" clId="{2EDC0568-FABD-4AE4-9801-469FE95350BB}" dt="2021-02-07T13:53:14.494" v="4010" actId="20577"/>
          <ac:spMkLst>
            <pc:docMk/>
            <pc:sldMk cId="3150033138" sldId="324"/>
            <ac:spMk id="2" creationId="{8AE9BDA9-4392-4BEA-B0F7-A76DEB5508F1}"/>
          </ac:spMkLst>
        </pc:spChg>
        <pc:spChg chg="mod">
          <ac:chgData name="伊藤 慎吾" userId="89a00477132a39d7" providerId="LiveId" clId="{2EDC0568-FABD-4AE4-9801-469FE95350BB}" dt="2021-02-10T04:07:35.157" v="16934" actId="27636"/>
          <ac:spMkLst>
            <pc:docMk/>
            <pc:sldMk cId="3150033138" sldId="324"/>
            <ac:spMk id="3" creationId="{4512100A-3BA6-4527-9B08-CD0949C99026}"/>
          </ac:spMkLst>
        </pc:spChg>
      </pc:sldChg>
      <pc:sldChg chg="modSp mod">
        <pc:chgData name="伊藤 慎吾" userId="89a00477132a39d7" providerId="LiveId" clId="{2EDC0568-FABD-4AE4-9801-469FE95350BB}" dt="2021-02-07T13:53:53.032" v="4014" actId="20577"/>
        <pc:sldMkLst>
          <pc:docMk/>
          <pc:sldMk cId="1268303963" sldId="325"/>
        </pc:sldMkLst>
        <pc:spChg chg="mod">
          <ac:chgData name="伊藤 慎吾" userId="89a00477132a39d7" providerId="LiveId" clId="{2EDC0568-FABD-4AE4-9801-469FE95350BB}" dt="2021-02-07T13:53:53.032" v="4014" actId="20577"/>
          <ac:spMkLst>
            <pc:docMk/>
            <pc:sldMk cId="1268303963" sldId="325"/>
            <ac:spMk id="2" creationId="{91DD2F97-3D20-4693-B72E-2A7A136B5923}"/>
          </ac:spMkLst>
        </pc:spChg>
      </pc:sldChg>
      <pc:sldChg chg="modSp mod">
        <pc:chgData name="伊藤 慎吾" userId="89a00477132a39d7" providerId="LiveId" clId="{2EDC0568-FABD-4AE4-9801-469FE95350BB}" dt="2021-02-07T13:54:08.765" v="4018" actId="20577"/>
        <pc:sldMkLst>
          <pc:docMk/>
          <pc:sldMk cId="3365031333" sldId="326"/>
        </pc:sldMkLst>
        <pc:spChg chg="mod">
          <ac:chgData name="伊藤 慎吾" userId="89a00477132a39d7" providerId="LiveId" clId="{2EDC0568-FABD-4AE4-9801-469FE95350BB}" dt="2021-02-07T13:54:08.765" v="4018" actId="20577"/>
          <ac:spMkLst>
            <pc:docMk/>
            <pc:sldMk cId="3365031333" sldId="326"/>
            <ac:spMk id="2" creationId="{FB9F3E56-2A85-41B2-A21D-D4DE7F60F35A}"/>
          </ac:spMkLst>
        </pc:spChg>
      </pc:sldChg>
      <pc:sldChg chg="modSp mod modNotesTx">
        <pc:chgData name="伊藤 慎吾" userId="89a00477132a39d7" providerId="LiveId" clId="{2EDC0568-FABD-4AE4-9801-469FE95350BB}" dt="2021-02-11T03:03:09.438" v="38427" actId="20577"/>
        <pc:sldMkLst>
          <pc:docMk/>
          <pc:sldMk cId="4039815399" sldId="327"/>
        </pc:sldMkLst>
        <pc:spChg chg="mod">
          <ac:chgData name="伊藤 慎吾" userId="89a00477132a39d7" providerId="LiveId" clId="{2EDC0568-FABD-4AE4-9801-469FE95350BB}" dt="2021-02-07T13:54:42.800" v="4026" actId="20577"/>
          <ac:spMkLst>
            <pc:docMk/>
            <pc:sldMk cId="4039815399" sldId="327"/>
            <ac:spMk id="2" creationId="{C0B391F3-7157-47A2-9E6E-7232FFBA8898}"/>
          </ac:spMkLst>
        </pc:spChg>
        <pc:spChg chg="mod">
          <ac:chgData name="伊藤 慎吾" userId="89a00477132a39d7" providerId="LiveId" clId="{2EDC0568-FABD-4AE4-9801-469FE95350BB}" dt="2021-02-07T13:55:18.608" v="4038" actId="20577"/>
          <ac:spMkLst>
            <pc:docMk/>
            <pc:sldMk cId="4039815399" sldId="327"/>
            <ac:spMk id="3" creationId="{1ACEEF77-073B-4FDE-A3D8-BF29A211CDDF}"/>
          </ac:spMkLst>
        </pc:spChg>
      </pc:sldChg>
      <pc:sldChg chg="modSp mod modNotesTx">
        <pc:chgData name="伊藤 慎吾" userId="89a00477132a39d7" providerId="LiveId" clId="{2EDC0568-FABD-4AE4-9801-469FE95350BB}" dt="2021-02-10T04:15:10.760" v="17190" actId="20577"/>
        <pc:sldMkLst>
          <pc:docMk/>
          <pc:sldMk cId="2595088959" sldId="328"/>
        </pc:sldMkLst>
        <pc:spChg chg="mod">
          <ac:chgData name="伊藤 慎吾" userId="89a00477132a39d7" providerId="LiveId" clId="{2EDC0568-FABD-4AE4-9801-469FE95350BB}" dt="2021-02-07T13:56:03.703" v="4053" actId="20577"/>
          <ac:spMkLst>
            <pc:docMk/>
            <pc:sldMk cId="2595088959" sldId="328"/>
            <ac:spMk id="2" creationId="{AC8AB2A1-166A-4561-AA75-99550D4DB15E}"/>
          </ac:spMkLst>
        </pc:spChg>
        <pc:spChg chg="mod">
          <ac:chgData name="伊藤 慎吾" userId="89a00477132a39d7" providerId="LiveId" clId="{2EDC0568-FABD-4AE4-9801-469FE95350BB}" dt="2021-02-07T13:56:10.605" v="4056" actId="20577"/>
          <ac:spMkLst>
            <pc:docMk/>
            <pc:sldMk cId="2595088959" sldId="328"/>
            <ac:spMk id="3" creationId="{2180C94B-EF91-425E-99A3-D377A914BFCD}"/>
          </ac:spMkLst>
        </pc:spChg>
      </pc:sldChg>
      <pc:sldChg chg="modSp mod modNotesTx">
        <pc:chgData name="伊藤 慎吾" userId="89a00477132a39d7" providerId="LiveId" clId="{2EDC0568-FABD-4AE4-9801-469FE95350BB}" dt="2021-02-10T04:15:53.149" v="17245" actId="20577"/>
        <pc:sldMkLst>
          <pc:docMk/>
          <pc:sldMk cId="3554333827" sldId="330"/>
        </pc:sldMkLst>
        <pc:spChg chg="mod">
          <ac:chgData name="伊藤 慎吾" userId="89a00477132a39d7" providerId="LiveId" clId="{2EDC0568-FABD-4AE4-9801-469FE95350BB}" dt="2021-02-07T13:59:04.938" v="4119" actId="20577"/>
          <ac:spMkLst>
            <pc:docMk/>
            <pc:sldMk cId="3554333827" sldId="330"/>
            <ac:spMk id="2" creationId="{41232BB3-2E67-4A17-AD18-39E4E3AE4283}"/>
          </ac:spMkLst>
        </pc:spChg>
        <pc:spChg chg="mod">
          <ac:chgData name="伊藤 慎吾" userId="89a00477132a39d7" providerId="LiveId" clId="{2EDC0568-FABD-4AE4-9801-469FE95350BB}" dt="2021-02-09T10:01:58.903" v="4901" actId="20577"/>
          <ac:spMkLst>
            <pc:docMk/>
            <pc:sldMk cId="3554333827" sldId="330"/>
            <ac:spMk id="6" creationId="{FCEB0D6B-C504-4C9A-9F80-9D26CE477757}"/>
          </ac:spMkLst>
        </pc:spChg>
        <pc:graphicFrameChg chg="mod">
          <ac:chgData name="伊藤 慎吾" userId="89a00477132a39d7" providerId="LiveId" clId="{2EDC0568-FABD-4AE4-9801-469FE95350BB}" dt="2021-02-07T13:59:51.516" v="4173" actId="404"/>
          <ac:graphicFrameMkLst>
            <pc:docMk/>
            <pc:sldMk cId="3554333827" sldId="330"/>
            <ac:graphicFrameMk id="4" creationId="{643F2F2F-D646-4938-B18C-CFCFDA1FF2BE}"/>
          </ac:graphicFrameMkLst>
        </pc:graphicFrameChg>
      </pc:sldChg>
      <pc:sldChg chg="modSp mod ord modNotesTx">
        <pc:chgData name="伊藤 慎吾" userId="89a00477132a39d7" providerId="LiveId" clId="{2EDC0568-FABD-4AE4-9801-469FE95350BB}" dt="2021-02-10T04:17:49.525" v="17322" actId="20577"/>
        <pc:sldMkLst>
          <pc:docMk/>
          <pc:sldMk cId="4240692960" sldId="331"/>
        </pc:sldMkLst>
        <pc:spChg chg="mod">
          <ac:chgData name="伊藤 慎吾" userId="89a00477132a39d7" providerId="LiveId" clId="{2EDC0568-FABD-4AE4-9801-469FE95350BB}" dt="2021-02-07T14:00:27.930" v="4195" actId="20577"/>
          <ac:spMkLst>
            <pc:docMk/>
            <pc:sldMk cId="4240692960" sldId="331"/>
            <ac:spMk id="2" creationId="{4714F760-D420-4423-AC59-C5B0334FCB9F}"/>
          </ac:spMkLst>
        </pc:spChg>
      </pc:sldChg>
      <pc:sldChg chg="modSp mod modNotesTx">
        <pc:chgData name="伊藤 慎吾" userId="89a00477132a39d7" providerId="LiveId" clId="{2EDC0568-FABD-4AE4-9801-469FE95350BB}" dt="2021-02-11T03:47:08.441" v="39579" actId="20577"/>
        <pc:sldMkLst>
          <pc:docMk/>
          <pc:sldMk cId="3374546974" sldId="332"/>
        </pc:sldMkLst>
        <pc:spChg chg="mod">
          <ac:chgData name="伊藤 慎吾" userId="89a00477132a39d7" providerId="LiveId" clId="{2EDC0568-FABD-4AE4-9801-469FE95350BB}" dt="2021-02-07T14:00:38.667" v="4213" actId="20577"/>
          <ac:spMkLst>
            <pc:docMk/>
            <pc:sldMk cId="3374546974" sldId="332"/>
            <ac:spMk id="2" creationId="{1B874F93-7CF7-43E4-99C8-A2F8E59D3C58}"/>
          </ac:spMkLst>
        </pc:spChg>
      </pc:sldChg>
      <pc:sldChg chg="modSp mod modNotesTx">
        <pc:chgData name="伊藤 慎吾" userId="89a00477132a39d7" providerId="LiveId" clId="{2EDC0568-FABD-4AE4-9801-469FE95350BB}" dt="2021-02-11T03:46:41.317" v="39551" actId="20577"/>
        <pc:sldMkLst>
          <pc:docMk/>
          <pc:sldMk cId="2179221036" sldId="333"/>
        </pc:sldMkLst>
        <pc:spChg chg="mod">
          <ac:chgData name="伊藤 慎吾" userId="89a00477132a39d7" providerId="LiveId" clId="{2EDC0568-FABD-4AE4-9801-469FE95350BB}" dt="2021-02-07T14:01:00.697" v="4237" actId="20577"/>
          <ac:spMkLst>
            <pc:docMk/>
            <pc:sldMk cId="2179221036" sldId="333"/>
            <ac:spMk id="2" creationId="{9D37EC36-B4FE-4C9A-B8E5-E147E2F8DCEA}"/>
          </ac:spMkLst>
        </pc:spChg>
        <pc:spChg chg="mod">
          <ac:chgData name="伊藤 慎吾" userId="89a00477132a39d7" providerId="LiveId" clId="{2EDC0568-FABD-4AE4-9801-469FE95350BB}" dt="2021-02-11T03:46:41.317" v="39551" actId="20577"/>
          <ac:spMkLst>
            <pc:docMk/>
            <pc:sldMk cId="2179221036" sldId="333"/>
            <ac:spMk id="5" creationId="{0C771CEA-293C-4D33-8197-46726E364A5C}"/>
          </ac:spMkLst>
        </pc:spChg>
        <pc:graphicFrameChg chg="mod">
          <ac:chgData name="伊藤 慎吾" userId="89a00477132a39d7" providerId="LiveId" clId="{2EDC0568-FABD-4AE4-9801-469FE95350BB}" dt="2021-02-10T04:18:16.638" v="17355" actId="20577"/>
          <ac:graphicFrameMkLst>
            <pc:docMk/>
            <pc:sldMk cId="2179221036" sldId="333"/>
            <ac:graphicFrameMk id="4" creationId="{5A0E5E9E-C1A8-4683-A38F-5092F7928B64}"/>
          </ac:graphicFrameMkLst>
        </pc:graphicFrameChg>
      </pc:sldChg>
      <pc:sldChg chg="modSp mod modNotesTx">
        <pc:chgData name="伊藤 慎吾" userId="89a00477132a39d7" providerId="LiveId" clId="{2EDC0568-FABD-4AE4-9801-469FE95350BB}" dt="2021-02-11T05:25:07.139" v="40971" actId="20577"/>
        <pc:sldMkLst>
          <pc:docMk/>
          <pc:sldMk cId="1741058450" sldId="334"/>
        </pc:sldMkLst>
        <pc:spChg chg="mod">
          <ac:chgData name="伊藤 慎吾" userId="89a00477132a39d7" providerId="LiveId" clId="{2EDC0568-FABD-4AE4-9801-469FE95350BB}" dt="2021-02-10T10:55:00.422" v="26479" actId="20577"/>
          <ac:spMkLst>
            <pc:docMk/>
            <pc:sldMk cId="1741058450" sldId="334"/>
            <ac:spMk id="2" creationId="{9D37EC36-B4FE-4C9A-B8E5-E147E2F8DCEA}"/>
          </ac:spMkLst>
        </pc:spChg>
        <pc:spChg chg="mod">
          <ac:chgData name="伊藤 慎吾" userId="89a00477132a39d7" providerId="LiveId" clId="{2EDC0568-FABD-4AE4-9801-469FE95350BB}" dt="2021-02-11T05:25:07.139" v="40971" actId="20577"/>
          <ac:spMkLst>
            <pc:docMk/>
            <pc:sldMk cId="1741058450" sldId="334"/>
            <ac:spMk id="5" creationId="{0C771CEA-293C-4D33-8197-46726E364A5C}"/>
          </ac:spMkLst>
        </pc:spChg>
        <pc:graphicFrameChg chg="mod">
          <ac:chgData name="伊藤 慎吾" userId="89a00477132a39d7" providerId="LiveId" clId="{2EDC0568-FABD-4AE4-9801-469FE95350BB}" dt="2021-02-10T04:18:36.362" v="17390" actId="20577"/>
          <ac:graphicFrameMkLst>
            <pc:docMk/>
            <pc:sldMk cId="1741058450" sldId="334"/>
            <ac:graphicFrameMk id="4" creationId="{5A0E5E9E-C1A8-4683-A38F-5092F7928B64}"/>
          </ac:graphicFrameMkLst>
        </pc:graphicFrameChg>
      </pc:sldChg>
      <pc:sldChg chg="del">
        <pc:chgData name="伊藤 慎吾" userId="89a00477132a39d7" providerId="LiveId" clId="{2EDC0568-FABD-4AE4-9801-469FE95350BB}" dt="2021-02-10T04:44:54.526" v="20069" actId="2696"/>
        <pc:sldMkLst>
          <pc:docMk/>
          <pc:sldMk cId="1461031097" sldId="335"/>
        </pc:sldMkLst>
      </pc:sldChg>
      <pc:sldChg chg="modSp mod">
        <pc:chgData name="伊藤 慎吾" userId="89a00477132a39d7" providerId="LiveId" clId="{2EDC0568-FABD-4AE4-9801-469FE95350BB}" dt="2021-02-10T08:35:14.269" v="22842" actId="20577"/>
        <pc:sldMkLst>
          <pc:docMk/>
          <pc:sldMk cId="2083994453" sldId="336"/>
        </pc:sldMkLst>
        <pc:spChg chg="mod">
          <ac:chgData name="伊藤 慎吾" userId="89a00477132a39d7" providerId="LiveId" clId="{2EDC0568-FABD-4AE4-9801-469FE95350BB}" dt="2021-02-10T08:35:14.269" v="22842" actId="20577"/>
          <ac:spMkLst>
            <pc:docMk/>
            <pc:sldMk cId="2083994453" sldId="336"/>
            <ac:spMk id="4" creationId="{8FC5DCED-697B-43D0-A351-0BC98AE67DE2}"/>
          </ac:spMkLst>
        </pc:spChg>
        <pc:spChg chg="mod">
          <ac:chgData name="伊藤 慎吾" userId="89a00477132a39d7" providerId="LiveId" clId="{2EDC0568-FABD-4AE4-9801-469FE95350BB}" dt="2021-02-10T08:33:29.497" v="22811"/>
          <ac:spMkLst>
            <pc:docMk/>
            <pc:sldMk cId="2083994453" sldId="336"/>
            <ac:spMk id="6" creationId="{11B59078-31B8-420C-9EB6-D8CEDF229DA2}"/>
          </ac:spMkLst>
        </pc:spChg>
      </pc:sldChg>
      <pc:sldChg chg="del">
        <pc:chgData name="伊藤 慎吾" userId="89a00477132a39d7" providerId="LiveId" clId="{2EDC0568-FABD-4AE4-9801-469FE95350BB}" dt="2021-02-07T13:56:40.145" v="4058" actId="2696"/>
        <pc:sldMkLst>
          <pc:docMk/>
          <pc:sldMk cId="3680070167" sldId="339"/>
        </pc:sldMkLst>
      </pc:sldChg>
      <pc:sldChg chg="addSp delSp modSp new mod modAnim modNotesTx">
        <pc:chgData name="伊藤 慎吾" userId="89a00477132a39d7" providerId="LiveId" clId="{2EDC0568-FABD-4AE4-9801-469FE95350BB}" dt="2021-02-11T02:52:30.986" v="38403" actId="20577"/>
        <pc:sldMkLst>
          <pc:docMk/>
          <pc:sldMk cId="3245498052" sldId="340"/>
        </pc:sldMkLst>
        <pc:spChg chg="mod">
          <ac:chgData name="伊藤 慎吾" userId="89a00477132a39d7" providerId="LiveId" clId="{2EDC0568-FABD-4AE4-9801-469FE95350BB}" dt="2021-02-07T13:25:14.435" v="2835" actId="404"/>
          <ac:spMkLst>
            <pc:docMk/>
            <pc:sldMk cId="3245498052" sldId="340"/>
            <ac:spMk id="2" creationId="{0D7383D0-166B-4535-A037-2F0C9060DA9B}"/>
          </ac:spMkLst>
        </pc:spChg>
        <pc:spChg chg="add mod">
          <ac:chgData name="伊藤 慎吾" userId="89a00477132a39d7" providerId="LiveId" clId="{2EDC0568-FABD-4AE4-9801-469FE95350BB}" dt="2021-02-07T12:55:22.395" v="1637" actId="207"/>
          <ac:spMkLst>
            <pc:docMk/>
            <pc:sldMk cId="3245498052" sldId="340"/>
            <ac:spMk id="4" creationId="{EFF65F9C-D709-44AA-A191-A9AF2964673A}"/>
          </ac:spMkLst>
        </pc:spChg>
        <pc:spChg chg="add mod">
          <ac:chgData name="伊藤 慎吾" userId="89a00477132a39d7" providerId="LiveId" clId="{2EDC0568-FABD-4AE4-9801-469FE95350BB}" dt="2021-02-07T12:49:04.259" v="1574" actId="20577"/>
          <ac:spMkLst>
            <pc:docMk/>
            <pc:sldMk cId="3245498052" sldId="340"/>
            <ac:spMk id="5" creationId="{37DE29A9-0A29-4A01-8C4E-9A6C963539FF}"/>
          </ac:spMkLst>
        </pc:spChg>
        <pc:spChg chg="add del mod">
          <ac:chgData name="伊藤 慎吾" userId="89a00477132a39d7" providerId="LiveId" clId="{2EDC0568-FABD-4AE4-9801-469FE95350BB}" dt="2021-02-07T12:50:59.444" v="1579" actId="767"/>
          <ac:spMkLst>
            <pc:docMk/>
            <pc:sldMk cId="3245498052" sldId="340"/>
            <ac:spMk id="6" creationId="{F0998753-1E88-494D-B9F1-2A6CF2D5E09E}"/>
          </ac:spMkLst>
        </pc:spChg>
        <pc:spChg chg="add mod">
          <ac:chgData name="伊藤 慎吾" userId="89a00477132a39d7" providerId="LiveId" clId="{2EDC0568-FABD-4AE4-9801-469FE95350BB}" dt="2021-02-07T13:10:48.643" v="2508" actId="13822"/>
          <ac:spMkLst>
            <pc:docMk/>
            <pc:sldMk cId="3245498052" sldId="340"/>
            <ac:spMk id="7" creationId="{76EC069A-0F36-4D5A-9E1C-61BC784CA441}"/>
          </ac:spMkLst>
        </pc:spChg>
      </pc:sldChg>
      <pc:sldChg chg="addSp delSp modSp new mod modNotesTx">
        <pc:chgData name="伊藤 慎吾" userId="89a00477132a39d7" providerId="LiveId" clId="{2EDC0568-FABD-4AE4-9801-469FE95350BB}" dt="2021-02-11T02:58:53.067" v="38404" actId="20577"/>
        <pc:sldMkLst>
          <pc:docMk/>
          <pc:sldMk cId="1622783424" sldId="341"/>
        </pc:sldMkLst>
        <pc:spChg chg="del mod">
          <ac:chgData name="伊藤 慎吾" userId="89a00477132a39d7" providerId="LiveId" clId="{2EDC0568-FABD-4AE4-9801-469FE95350BB}" dt="2021-02-07T13:36:56.945" v="3412" actId="21"/>
          <ac:spMkLst>
            <pc:docMk/>
            <pc:sldMk cId="1622783424" sldId="341"/>
            <ac:spMk id="2" creationId="{E34EAC92-97E3-4FB2-849F-3A3F6D69D19E}"/>
          </ac:spMkLst>
        </pc:spChg>
        <pc:spChg chg="add del mod">
          <ac:chgData name="伊藤 慎吾" userId="89a00477132a39d7" providerId="LiveId" clId="{2EDC0568-FABD-4AE4-9801-469FE95350BB}" dt="2021-02-02T04:11:58.985" v="1454"/>
          <ac:spMkLst>
            <pc:docMk/>
            <pc:sldMk cId="1622783424" sldId="341"/>
            <ac:spMk id="4" creationId="{E7B1F280-9553-47C0-AB79-979AA5EDCF14}"/>
          </ac:spMkLst>
        </pc:spChg>
        <pc:spChg chg="add del mod">
          <ac:chgData name="伊藤 慎吾" userId="89a00477132a39d7" providerId="LiveId" clId="{2EDC0568-FABD-4AE4-9801-469FE95350BB}" dt="2021-02-07T13:37:10.532" v="3413" actId="21"/>
          <ac:spMkLst>
            <pc:docMk/>
            <pc:sldMk cId="1622783424" sldId="341"/>
            <ac:spMk id="5" creationId="{C57CB7F7-3A62-477F-A096-AD0DA2BDD106}"/>
          </ac:spMkLst>
        </pc:spChg>
        <pc:spChg chg="add mod">
          <ac:chgData name="伊藤 慎吾" userId="89a00477132a39d7" providerId="LiveId" clId="{2EDC0568-FABD-4AE4-9801-469FE95350BB}" dt="2021-02-07T13:50:09.769" v="3863" actId="20577"/>
          <ac:spMkLst>
            <pc:docMk/>
            <pc:sldMk cId="1622783424" sldId="341"/>
            <ac:spMk id="6" creationId="{6332C1D9-6BDD-41FE-86F4-8D8F50A5315B}"/>
          </ac:spMkLst>
        </pc:spChg>
        <pc:spChg chg="add mod">
          <ac:chgData name="伊藤 慎吾" userId="89a00477132a39d7" providerId="LiveId" clId="{2EDC0568-FABD-4AE4-9801-469FE95350BB}" dt="2021-02-07T13:43:32.569" v="3500" actId="20577"/>
          <ac:spMkLst>
            <pc:docMk/>
            <pc:sldMk cId="1622783424" sldId="341"/>
            <ac:spMk id="13" creationId="{48FCDA8E-7A53-4C9F-9BE1-D957FB17F211}"/>
          </ac:spMkLst>
        </pc:spChg>
        <pc:spChg chg="add mod">
          <ac:chgData name="伊藤 慎吾" userId="89a00477132a39d7" providerId="LiveId" clId="{2EDC0568-FABD-4AE4-9801-469FE95350BB}" dt="2021-02-07T13:45:48.456" v="3609" actId="20577"/>
          <ac:spMkLst>
            <pc:docMk/>
            <pc:sldMk cId="1622783424" sldId="341"/>
            <ac:spMk id="14" creationId="{E36DA253-272E-4CB2-BE18-11104B56923D}"/>
          </ac:spMkLst>
        </pc:spChg>
        <pc:spChg chg="add mod">
          <ac:chgData name="伊藤 慎吾" userId="89a00477132a39d7" providerId="LiveId" clId="{2EDC0568-FABD-4AE4-9801-469FE95350BB}" dt="2021-02-07T13:45:38.377" v="3601" actId="20577"/>
          <ac:spMkLst>
            <pc:docMk/>
            <pc:sldMk cId="1622783424" sldId="341"/>
            <ac:spMk id="15" creationId="{A5F2D2C0-A0A7-496D-9745-AA617D3212E1}"/>
          </ac:spMkLst>
        </pc:spChg>
        <pc:spChg chg="add mod">
          <ac:chgData name="伊藤 慎吾" userId="89a00477132a39d7" providerId="LiveId" clId="{2EDC0568-FABD-4AE4-9801-469FE95350BB}" dt="2021-02-07T13:47:40.519" v="3674" actId="1076"/>
          <ac:spMkLst>
            <pc:docMk/>
            <pc:sldMk cId="1622783424" sldId="341"/>
            <ac:spMk id="16" creationId="{EA31C720-730B-439F-A388-2DA51EBCD47C}"/>
          </ac:spMkLst>
        </pc:spChg>
        <pc:spChg chg="add mod">
          <ac:chgData name="伊藤 慎吾" userId="89a00477132a39d7" providerId="LiveId" clId="{2EDC0568-FABD-4AE4-9801-469FE95350BB}" dt="2021-02-10T03:55:31.794" v="15640" actId="1076"/>
          <ac:spMkLst>
            <pc:docMk/>
            <pc:sldMk cId="1622783424" sldId="341"/>
            <ac:spMk id="17" creationId="{921C1E53-40F0-4328-A637-E32F4F016DAA}"/>
          </ac:spMkLst>
        </pc:spChg>
        <pc:picChg chg="add mod">
          <ac:chgData name="伊藤 慎吾" userId="89a00477132a39d7" providerId="LiveId" clId="{2EDC0568-FABD-4AE4-9801-469FE95350BB}" dt="2021-02-10T10:20:19.185" v="26475" actId="1076"/>
          <ac:picMkLst>
            <pc:docMk/>
            <pc:sldMk cId="1622783424" sldId="341"/>
            <ac:picMk id="8" creationId="{CA7F4579-91BE-4263-B2D9-7A39E91F1F5B}"/>
          </ac:picMkLst>
        </pc:picChg>
        <pc:picChg chg="add mod">
          <ac:chgData name="伊藤 慎吾" userId="89a00477132a39d7" providerId="LiveId" clId="{2EDC0568-FABD-4AE4-9801-469FE95350BB}" dt="2021-02-07T13:46:28.411" v="3612" actId="1076"/>
          <ac:picMkLst>
            <pc:docMk/>
            <pc:sldMk cId="1622783424" sldId="341"/>
            <ac:picMk id="10" creationId="{A9D6EED1-E3DE-4082-94CC-1D2D84B2E25D}"/>
          </ac:picMkLst>
        </pc:picChg>
        <pc:picChg chg="add mod">
          <ac:chgData name="伊藤 慎吾" userId="89a00477132a39d7" providerId="LiveId" clId="{2EDC0568-FABD-4AE4-9801-469FE95350BB}" dt="2021-02-07T13:46:33.537" v="3613" actId="1076"/>
          <ac:picMkLst>
            <pc:docMk/>
            <pc:sldMk cId="1622783424" sldId="341"/>
            <ac:picMk id="12" creationId="{294C959E-6518-4EAE-B0A8-5C4628C8B197}"/>
          </ac:picMkLst>
        </pc:picChg>
      </pc:sldChg>
      <pc:sldChg chg="addSp modSp new mod modNotesTx">
        <pc:chgData name="伊藤 慎吾" userId="89a00477132a39d7" providerId="LiveId" clId="{2EDC0568-FABD-4AE4-9801-469FE95350BB}" dt="2021-02-11T03:11:28.645" v="38455"/>
        <pc:sldMkLst>
          <pc:docMk/>
          <pc:sldMk cId="1666671479" sldId="342"/>
        </pc:sldMkLst>
        <pc:spChg chg="add mod">
          <ac:chgData name="伊藤 慎吾" userId="89a00477132a39d7" providerId="LiveId" clId="{2EDC0568-FABD-4AE4-9801-469FE95350BB}" dt="2021-02-10T07:41:13.996" v="22655" actId="20577"/>
          <ac:spMkLst>
            <pc:docMk/>
            <pc:sldMk cId="1666671479" sldId="342"/>
            <ac:spMk id="3" creationId="{E7F0FB5E-48BD-4253-BDC8-DA129D478928}"/>
          </ac:spMkLst>
        </pc:spChg>
        <pc:spChg chg="add mod">
          <ac:chgData name="伊藤 慎吾" userId="89a00477132a39d7" providerId="LiveId" clId="{2EDC0568-FABD-4AE4-9801-469FE95350BB}" dt="2021-02-09T10:06:55.855" v="5004" actId="1076"/>
          <ac:spMkLst>
            <pc:docMk/>
            <pc:sldMk cId="1666671479" sldId="342"/>
            <ac:spMk id="5" creationId="{DB8E2CC6-8517-485A-A5DB-05604C3B2922}"/>
          </ac:spMkLst>
        </pc:spChg>
        <pc:spChg chg="add mod">
          <ac:chgData name="伊藤 慎吾" userId="89a00477132a39d7" providerId="LiveId" clId="{2EDC0568-FABD-4AE4-9801-469FE95350BB}" dt="2021-02-09T10:08:59.312" v="5227" actId="207"/>
          <ac:spMkLst>
            <pc:docMk/>
            <pc:sldMk cId="1666671479" sldId="342"/>
            <ac:spMk id="6" creationId="{48565D73-537D-420C-A27D-1C971247C1D4}"/>
          </ac:spMkLst>
        </pc:spChg>
        <pc:spChg chg="add mod">
          <ac:chgData name="伊藤 慎吾" userId="89a00477132a39d7" providerId="LiveId" clId="{2EDC0568-FABD-4AE4-9801-469FE95350BB}" dt="2021-02-09T10:51:58.890" v="5916" actId="115"/>
          <ac:spMkLst>
            <pc:docMk/>
            <pc:sldMk cId="1666671479" sldId="342"/>
            <ac:spMk id="7" creationId="{F66F3271-B490-4ABD-BC8B-40B80EB1EB7D}"/>
          </ac:spMkLst>
        </pc:spChg>
        <pc:spChg chg="add mod">
          <ac:chgData name="伊藤 慎吾" userId="89a00477132a39d7" providerId="LiveId" clId="{2EDC0568-FABD-4AE4-9801-469FE95350BB}" dt="2021-02-09T10:52:04.308" v="5917" actId="115"/>
          <ac:spMkLst>
            <pc:docMk/>
            <pc:sldMk cId="1666671479" sldId="342"/>
            <ac:spMk id="8" creationId="{F0ACFE83-C2FB-424A-8D69-D1A1DDA90E4A}"/>
          </ac:spMkLst>
        </pc:spChg>
        <pc:spChg chg="add mod">
          <ac:chgData name="伊藤 慎吾" userId="89a00477132a39d7" providerId="LiveId" clId="{2EDC0568-FABD-4AE4-9801-469FE95350BB}" dt="2021-02-09T10:52:09.140" v="5918" actId="115"/>
          <ac:spMkLst>
            <pc:docMk/>
            <pc:sldMk cId="1666671479" sldId="342"/>
            <ac:spMk id="9" creationId="{3362E23B-D6B5-404F-AD7A-1DA355125DE8}"/>
          </ac:spMkLst>
        </pc:spChg>
        <pc:spChg chg="add mod">
          <ac:chgData name="伊藤 慎吾" userId="89a00477132a39d7" providerId="LiveId" clId="{2EDC0568-FABD-4AE4-9801-469FE95350BB}" dt="2021-02-09T10:52:13.166" v="5919" actId="115"/>
          <ac:spMkLst>
            <pc:docMk/>
            <pc:sldMk cId="1666671479" sldId="342"/>
            <ac:spMk id="10" creationId="{20380DED-073E-4C6D-9464-2CC28543D5B7}"/>
          </ac:spMkLst>
        </pc:spChg>
        <pc:graphicFrameChg chg="add mod modGraphic">
          <ac:chgData name="伊藤 慎吾" userId="89a00477132a39d7" providerId="LiveId" clId="{2EDC0568-FABD-4AE4-9801-469FE95350BB}" dt="2021-02-10T09:04:50.675" v="24229" actId="12100"/>
          <ac:graphicFrameMkLst>
            <pc:docMk/>
            <pc:sldMk cId="1666671479" sldId="342"/>
            <ac:graphicFrameMk id="4" creationId="{3DBBE07C-2E07-4922-858B-8CFDD9D5CDE8}"/>
          </ac:graphicFrameMkLst>
        </pc:graphicFrameChg>
      </pc:sldChg>
      <pc:sldChg chg="addSp delSp modSp new mod modNotesTx">
        <pc:chgData name="伊藤 慎吾" userId="89a00477132a39d7" providerId="LiveId" clId="{2EDC0568-FABD-4AE4-9801-469FE95350BB}" dt="2021-02-11T03:12:38.127" v="38499" actId="20577"/>
        <pc:sldMkLst>
          <pc:docMk/>
          <pc:sldMk cId="167175956" sldId="343"/>
        </pc:sldMkLst>
        <pc:spChg chg="add mod">
          <ac:chgData name="伊藤 慎吾" userId="89a00477132a39d7" providerId="LiveId" clId="{2EDC0568-FABD-4AE4-9801-469FE95350BB}" dt="2021-02-10T07:41:33.130" v="22679" actId="20577"/>
          <ac:spMkLst>
            <pc:docMk/>
            <pc:sldMk cId="167175956" sldId="343"/>
            <ac:spMk id="3" creationId="{8227BC31-0CBC-476B-B402-3649E7B49E44}"/>
          </ac:spMkLst>
        </pc:spChg>
        <pc:spChg chg="add del mod">
          <ac:chgData name="伊藤 慎吾" userId="89a00477132a39d7" providerId="LiveId" clId="{2EDC0568-FABD-4AE4-9801-469FE95350BB}" dt="2021-02-09T14:15:42.814" v="6737" actId="21"/>
          <ac:spMkLst>
            <pc:docMk/>
            <pc:sldMk cId="167175956" sldId="343"/>
            <ac:spMk id="5" creationId="{D141D943-9290-4747-B26A-7A2E554F07BF}"/>
          </ac:spMkLst>
        </pc:spChg>
        <pc:spChg chg="add mod">
          <ac:chgData name="伊藤 慎吾" userId="89a00477132a39d7" providerId="LiveId" clId="{2EDC0568-FABD-4AE4-9801-469FE95350BB}" dt="2021-02-09T14:15:09.597" v="6709" actId="1076"/>
          <ac:spMkLst>
            <pc:docMk/>
            <pc:sldMk cId="167175956" sldId="343"/>
            <ac:spMk id="6" creationId="{EA1717ED-9865-4BA9-B8E8-838F0F28557F}"/>
          </ac:spMkLst>
        </pc:spChg>
        <pc:spChg chg="add mod">
          <ac:chgData name="伊藤 慎吾" userId="89a00477132a39d7" providerId="LiveId" clId="{2EDC0568-FABD-4AE4-9801-469FE95350BB}" dt="2021-02-10T09:04:56.683" v="24230" actId="122"/>
          <ac:spMkLst>
            <pc:docMk/>
            <pc:sldMk cId="167175956" sldId="343"/>
            <ac:spMk id="7" creationId="{9ABA1811-80F3-4A76-A535-C00F86D6521C}"/>
          </ac:spMkLst>
        </pc:spChg>
        <pc:picChg chg="add mod">
          <ac:chgData name="伊藤 慎吾" userId="89a00477132a39d7" providerId="LiveId" clId="{2EDC0568-FABD-4AE4-9801-469FE95350BB}" dt="2021-02-09T09:47:36.082" v="4867" actId="14100"/>
          <ac:picMkLst>
            <pc:docMk/>
            <pc:sldMk cId="167175956" sldId="343"/>
            <ac:picMk id="3074" creationId="{23CE8E75-867B-40DD-91EC-9604FF89C919}"/>
          </ac:picMkLst>
        </pc:picChg>
      </pc:sldChg>
      <pc:sldChg chg="addSp modSp new mod modNotesTx">
        <pc:chgData name="伊藤 慎吾" userId="89a00477132a39d7" providerId="LiveId" clId="{2EDC0568-FABD-4AE4-9801-469FE95350BB}" dt="2021-02-11T03:45:16.473" v="39512" actId="20577"/>
        <pc:sldMkLst>
          <pc:docMk/>
          <pc:sldMk cId="493444975" sldId="344"/>
        </pc:sldMkLst>
        <pc:spChg chg="add mod">
          <ac:chgData name="伊藤 慎吾" userId="89a00477132a39d7" providerId="LiveId" clId="{2EDC0568-FABD-4AE4-9801-469FE95350BB}" dt="2021-02-10T07:41:46.626" v="22699" actId="20577"/>
          <ac:spMkLst>
            <pc:docMk/>
            <pc:sldMk cId="493444975" sldId="344"/>
            <ac:spMk id="3" creationId="{6C1E30A1-E6E3-446B-8260-A18555ABA503}"/>
          </ac:spMkLst>
        </pc:spChg>
        <pc:spChg chg="add mod">
          <ac:chgData name="伊藤 慎吾" userId="89a00477132a39d7" providerId="LiveId" clId="{2EDC0568-FABD-4AE4-9801-469FE95350BB}" dt="2021-02-09T14:23:23.451" v="6962" actId="1076"/>
          <ac:spMkLst>
            <pc:docMk/>
            <pc:sldMk cId="493444975" sldId="344"/>
            <ac:spMk id="5" creationId="{36CB1D4C-7351-4863-B106-0F0E098C8B00}"/>
          </ac:spMkLst>
        </pc:spChg>
        <pc:spChg chg="add mod">
          <ac:chgData name="伊藤 慎吾" userId="89a00477132a39d7" providerId="LiveId" clId="{2EDC0568-FABD-4AE4-9801-469FE95350BB}" dt="2021-02-09T14:27:18.153" v="7203" actId="14100"/>
          <ac:spMkLst>
            <pc:docMk/>
            <pc:sldMk cId="493444975" sldId="344"/>
            <ac:spMk id="6" creationId="{89271668-7378-4231-A457-A369D2B76D1D}"/>
          </ac:spMkLst>
        </pc:spChg>
        <pc:spChg chg="add mod">
          <ac:chgData name="伊藤 慎吾" userId="89a00477132a39d7" providerId="LiveId" clId="{2EDC0568-FABD-4AE4-9801-469FE95350BB}" dt="2021-02-10T09:05:01.575" v="24231" actId="122"/>
          <ac:spMkLst>
            <pc:docMk/>
            <pc:sldMk cId="493444975" sldId="344"/>
            <ac:spMk id="7" creationId="{65236DFB-3B9A-49FC-8F3A-9CAB80252BD1}"/>
          </ac:spMkLst>
        </pc:spChg>
        <pc:picChg chg="add mod">
          <ac:chgData name="伊藤 慎吾" userId="89a00477132a39d7" providerId="LiveId" clId="{2EDC0568-FABD-4AE4-9801-469FE95350BB}" dt="2021-02-09T09:43:26.436" v="4847" actId="1076"/>
          <ac:picMkLst>
            <pc:docMk/>
            <pc:sldMk cId="493444975" sldId="344"/>
            <ac:picMk id="1026" creationId="{946B8ED3-E2F4-417C-A353-ED818ACD8968}"/>
          </ac:picMkLst>
        </pc:picChg>
      </pc:sldChg>
      <pc:sldChg chg="addSp modSp new mod modNotesTx">
        <pc:chgData name="伊藤 慎吾" userId="89a00477132a39d7" providerId="LiveId" clId="{2EDC0568-FABD-4AE4-9801-469FE95350BB}" dt="2021-02-11T03:44:53.184" v="39510" actId="20577"/>
        <pc:sldMkLst>
          <pc:docMk/>
          <pc:sldMk cId="1472374544" sldId="345"/>
        </pc:sldMkLst>
        <pc:spChg chg="add mod">
          <ac:chgData name="伊藤 慎吾" userId="89a00477132a39d7" providerId="LiveId" clId="{2EDC0568-FABD-4AE4-9801-469FE95350BB}" dt="2021-02-10T07:41:53.467" v="22711" actId="20577"/>
          <ac:spMkLst>
            <pc:docMk/>
            <pc:sldMk cId="1472374544" sldId="345"/>
            <ac:spMk id="3" creationId="{11251A71-A920-4F2C-AE1A-D580FFF408EB}"/>
          </ac:spMkLst>
        </pc:spChg>
        <pc:spChg chg="add mod">
          <ac:chgData name="伊藤 慎吾" userId="89a00477132a39d7" providerId="LiveId" clId="{2EDC0568-FABD-4AE4-9801-469FE95350BB}" dt="2021-02-09T15:24:40.989" v="8186" actId="113"/>
          <ac:spMkLst>
            <pc:docMk/>
            <pc:sldMk cId="1472374544" sldId="345"/>
            <ac:spMk id="4" creationId="{9B1777F4-1EF1-4848-A792-611F82F7C1F3}"/>
          </ac:spMkLst>
        </pc:spChg>
        <pc:spChg chg="add mod">
          <ac:chgData name="伊藤 慎吾" userId="89a00477132a39d7" providerId="LiveId" clId="{2EDC0568-FABD-4AE4-9801-469FE95350BB}" dt="2021-02-09T15:17:07.968" v="7984" actId="14100"/>
          <ac:spMkLst>
            <pc:docMk/>
            <pc:sldMk cId="1472374544" sldId="345"/>
            <ac:spMk id="5" creationId="{E9238BE3-F702-4204-ABF4-D3238377A7D5}"/>
          </ac:spMkLst>
        </pc:spChg>
        <pc:spChg chg="add mod">
          <ac:chgData name="伊藤 慎吾" userId="89a00477132a39d7" providerId="LiveId" clId="{2EDC0568-FABD-4AE4-9801-469FE95350BB}" dt="2021-02-09T15:23:35.202" v="8126" actId="14100"/>
          <ac:spMkLst>
            <pc:docMk/>
            <pc:sldMk cId="1472374544" sldId="345"/>
            <ac:spMk id="6" creationId="{84133318-58EA-4559-B622-E121320534BA}"/>
          </ac:spMkLst>
        </pc:spChg>
        <pc:picChg chg="add mod">
          <ac:chgData name="伊藤 慎吾" userId="89a00477132a39d7" providerId="LiveId" clId="{2EDC0568-FABD-4AE4-9801-469FE95350BB}" dt="2021-02-09T09:44:56.316" v="4849" actId="1076"/>
          <ac:picMkLst>
            <pc:docMk/>
            <pc:sldMk cId="1472374544" sldId="345"/>
            <ac:picMk id="2050" creationId="{713AA2EB-F1B5-4020-BB2B-39AC02847F92}"/>
          </ac:picMkLst>
        </pc:picChg>
      </pc:sldChg>
      <pc:sldChg chg="addSp delSp modSp new mod modNotesTx">
        <pc:chgData name="伊藤 慎吾" userId="89a00477132a39d7" providerId="LiveId" clId="{2EDC0568-FABD-4AE4-9801-469FE95350BB}" dt="2021-02-11T03:42:16.054" v="39474" actId="20577"/>
        <pc:sldMkLst>
          <pc:docMk/>
          <pc:sldMk cId="5242386" sldId="346"/>
        </pc:sldMkLst>
        <pc:spChg chg="add mod">
          <ac:chgData name="伊藤 慎吾" userId="89a00477132a39d7" providerId="LiveId" clId="{2EDC0568-FABD-4AE4-9801-469FE95350BB}" dt="2021-02-10T07:42:01.418" v="22723" actId="20577"/>
          <ac:spMkLst>
            <pc:docMk/>
            <pc:sldMk cId="5242386" sldId="346"/>
            <ac:spMk id="3" creationId="{563C0301-2364-42C5-93F9-1A14BAF74D68}"/>
          </ac:spMkLst>
        </pc:spChg>
        <pc:spChg chg="add mod">
          <ac:chgData name="伊藤 慎吾" userId="89a00477132a39d7" providerId="LiveId" clId="{2EDC0568-FABD-4AE4-9801-469FE95350BB}" dt="2021-02-09T16:05:10.814" v="9821" actId="14100"/>
          <ac:spMkLst>
            <pc:docMk/>
            <pc:sldMk cId="5242386" sldId="346"/>
            <ac:spMk id="5" creationId="{B821EDA9-4EC0-466B-9032-50DE59AD216B}"/>
          </ac:spMkLst>
        </pc:spChg>
        <pc:spChg chg="add mod">
          <ac:chgData name="伊藤 慎吾" userId="89a00477132a39d7" providerId="LiveId" clId="{2EDC0568-FABD-4AE4-9801-469FE95350BB}" dt="2021-02-09T16:05:04.990" v="9820" actId="1076"/>
          <ac:spMkLst>
            <pc:docMk/>
            <pc:sldMk cId="5242386" sldId="346"/>
            <ac:spMk id="6" creationId="{576FD1E5-9FE7-4FC1-8051-0A56DE00D12B}"/>
          </ac:spMkLst>
        </pc:spChg>
        <pc:spChg chg="add mod">
          <ac:chgData name="伊藤 慎吾" userId="89a00477132a39d7" providerId="LiveId" clId="{2EDC0568-FABD-4AE4-9801-469FE95350BB}" dt="2021-02-10T09:05:08.695" v="24232" actId="122"/>
          <ac:spMkLst>
            <pc:docMk/>
            <pc:sldMk cId="5242386" sldId="346"/>
            <ac:spMk id="7" creationId="{F9AE472C-6707-4E69-95C1-5535A6F69178}"/>
          </ac:spMkLst>
        </pc:spChg>
        <pc:picChg chg="add del">
          <ac:chgData name="伊藤 慎吾" userId="89a00477132a39d7" providerId="LiveId" clId="{2EDC0568-FABD-4AE4-9801-469FE95350BB}" dt="2021-02-09T09:48:44.834" v="4869"/>
          <ac:picMkLst>
            <pc:docMk/>
            <pc:sldMk cId="5242386" sldId="346"/>
            <ac:picMk id="4098" creationId="{7F0FE304-009F-4C96-BA4C-35F3100A2AA6}"/>
          </ac:picMkLst>
        </pc:picChg>
        <pc:picChg chg="add mod">
          <ac:chgData name="伊藤 慎吾" userId="89a00477132a39d7" providerId="LiveId" clId="{2EDC0568-FABD-4AE4-9801-469FE95350BB}" dt="2021-02-09T09:54:52.401" v="4887" actId="1076"/>
          <ac:picMkLst>
            <pc:docMk/>
            <pc:sldMk cId="5242386" sldId="346"/>
            <ac:picMk id="4100" creationId="{EFF01E7F-C714-41FF-880A-2D2608A2E3EA}"/>
          </ac:picMkLst>
        </pc:picChg>
      </pc:sldChg>
      <pc:sldChg chg="addSp delSp modSp new mod modNotesTx">
        <pc:chgData name="伊藤 慎吾" userId="89a00477132a39d7" providerId="LiveId" clId="{2EDC0568-FABD-4AE4-9801-469FE95350BB}" dt="2021-02-11T03:41:00.583" v="39442" actId="20577"/>
        <pc:sldMkLst>
          <pc:docMk/>
          <pc:sldMk cId="3290565058" sldId="347"/>
        </pc:sldMkLst>
        <pc:spChg chg="add mod">
          <ac:chgData name="伊藤 慎吾" userId="89a00477132a39d7" providerId="LiveId" clId="{2EDC0568-FABD-4AE4-9801-469FE95350BB}" dt="2021-02-10T07:42:09.837" v="22735" actId="20577"/>
          <ac:spMkLst>
            <pc:docMk/>
            <pc:sldMk cId="3290565058" sldId="347"/>
            <ac:spMk id="3" creationId="{C2226D45-931B-4CD8-A8F6-10272941D70E}"/>
          </ac:spMkLst>
        </pc:spChg>
        <pc:spChg chg="add del mod">
          <ac:chgData name="伊藤 慎吾" userId="89a00477132a39d7" providerId="LiveId" clId="{2EDC0568-FABD-4AE4-9801-469FE95350BB}" dt="2021-02-09T09:25:12.819" v="4418"/>
          <ac:spMkLst>
            <pc:docMk/>
            <pc:sldMk cId="3290565058" sldId="347"/>
            <ac:spMk id="4" creationId="{D3984A0B-D39E-4297-8B08-6E0F1D62E687}"/>
          </ac:spMkLst>
        </pc:spChg>
        <pc:spChg chg="add del mod">
          <ac:chgData name="伊藤 慎吾" userId="89a00477132a39d7" providerId="LiveId" clId="{2EDC0568-FABD-4AE4-9801-469FE95350BB}" dt="2021-02-09T23:14:45.435" v="9903"/>
          <ac:spMkLst>
            <pc:docMk/>
            <pc:sldMk cId="3290565058" sldId="347"/>
            <ac:spMk id="4" creationId="{E2D22852-7344-4AD7-AF76-62B287363BEC}"/>
          </ac:spMkLst>
        </pc:spChg>
        <pc:spChg chg="add mod">
          <ac:chgData name="伊藤 慎吾" userId="89a00477132a39d7" providerId="LiveId" clId="{2EDC0568-FABD-4AE4-9801-469FE95350BB}" dt="2021-02-10T01:13:21.554" v="11144" actId="1076"/>
          <ac:spMkLst>
            <pc:docMk/>
            <pc:sldMk cId="3290565058" sldId="347"/>
            <ac:spMk id="5" creationId="{D85D11C8-189B-4B0E-B069-CB3C0A1116A8}"/>
          </ac:spMkLst>
        </pc:spChg>
        <pc:spChg chg="add mod">
          <ac:chgData name="伊藤 慎吾" userId="89a00477132a39d7" providerId="LiveId" clId="{2EDC0568-FABD-4AE4-9801-469FE95350BB}" dt="2021-02-11T00:03:48.079" v="29879" actId="1076"/>
          <ac:spMkLst>
            <pc:docMk/>
            <pc:sldMk cId="3290565058" sldId="347"/>
            <ac:spMk id="6" creationId="{324F0831-815E-4B3C-8C6C-FA30D1993ACE}"/>
          </ac:spMkLst>
        </pc:spChg>
        <pc:spChg chg="add mod">
          <ac:chgData name="伊藤 慎吾" userId="89a00477132a39d7" providerId="LiveId" clId="{2EDC0568-FABD-4AE4-9801-469FE95350BB}" dt="2021-02-10T01:13:30.009" v="11147" actId="1076"/>
          <ac:spMkLst>
            <pc:docMk/>
            <pc:sldMk cId="3290565058" sldId="347"/>
            <ac:spMk id="12" creationId="{A5951A2B-F69A-4EDA-BA2E-C4BF88E0A06B}"/>
          </ac:spMkLst>
        </pc:spChg>
        <pc:spChg chg="add mod">
          <ac:chgData name="伊藤 慎吾" userId="89a00477132a39d7" providerId="LiveId" clId="{2EDC0568-FABD-4AE4-9801-469FE95350BB}" dt="2021-02-10T01:13:46.278" v="11150" actId="207"/>
          <ac:spMkLst>
            <pc:docMk/>
            <pc:sldMk cId="3290565058" sldId="347"/>
            <ac:spMk id="13" creationId="{49A40689-4C80-462E-B928-C8E28016EEE1}"/>
          </ac:spMkLst>
        </pc:spChg>
        <pc:cxnChg chg="add mod">
          <ac:chgData name="伊藤 慎吾" userId="89a00477132a39d7" providerId="LiveId" clId="{2EDC0568-FABD-4AE4-9801-469FE95350BB}" dt="2021-02-11T00:03:52.656" v="29880" actId="1076"/>
          <ac:cxnSpMkLst>
            <pc:docMk/>
            <pc:sldMk cId="3290565058" sldId="347"/>
            <ac:cxnSpMk id="8" creationId="{06889028-A393-4212-B330-0D484D2F96D7}"/>
          </ac:cxnSpMkLst>
        </pc:cxnChg>
        <pc:cxnChg chg="add mod">
          <ac:chgData name="伊藤 慎吾" userId="89a00477132a39d7" providerId="LiveId" clId="{2EDC0568-FABD-4AE4-9801-469FE95350BB}" dt="2021-02-11T00:04:06.026" v="29882" actId="14100"/>
          <ac:cxnSpMkLst>
            <pc:docMk/>
            <pc:sldMk cId="3290565058" sldId="347"/>
            <ac:cxnSpMk id="9" creationId="{55430943-107A-4D73-8334-07135DEACCBC}"/>
          </ac:cxnSpMkLst>
        </pc:cxnChg>
      </pc:sldChg>
      <pc:sldChg chg="new del">
        <pc:chgData name="伊藤 慎吾" userId="89a00477132a39d7" providerId="LiveId" clId="{2EDC0568-FABD-4AE4-9801-469FE95350BB}" dt="2021-02-09T09:15:39.337" v="4256" actId="680"/>
        <pc:sldMkLst>
          <pc:docMk/>
          <pc:sldMk cId="1091291490" sldId="348"/>
        </pc:sldMkLst>
      </pc:sldChg>
      <pc:sldChg chg="addSp modSp new mod modNotesTx">
        <pc:chgData name="伊藤 慎吾" userId="89a00477132a39d7" providerId="LiveId" clId="{2EDC0568-FABD-4AE4-9801-469FE95350BB}" dt="2021-02-11T02:30:41.877" v="35676" actId="20577"/>
        <pc:sldMkLst>
          <pc:docMk/>
          <pc:sldMk cId="1614000544" sldId="348"/>
        </pc:sldMkLst>
        <pc:spChg chg="add mod">
          <ac:chgData name="伊藤 慎吾" userId="89a00477132a39d7" providerId="LiveId" clId="{2EDC0568-FABD-4AE4-9801-469FE95350BB}" dt="2021-02-09T09:28:19.496" v="4598" actId="20577"/>
          <ac:spMkLst>
            <pc:docMk/>
            <pc:sldMk cId="1614000544" sldId="348"/>
            <ac:spMk id="3" creationId="{1EE80740-B040-45E8-A04C-5B5053D81ADC}"/>
          </ac:spMkLst>
        </pc:spChg>
        <pc:spChg chg="add mod">
          <ac:chgData name="伊藤 慎吾" userId="89a00477132a39d7" providerId="LiveId" clId="{2EDC0568-FABD-4AE4-9801-469FE95350BB}" dt="2021-02-10T01:27:25.776" v="11613" actId="113"/>
          <ac:spMkLst>
            <pc:docMk/>
            <pc:sldMk cId="1614000544" sldId="348"/>
            <ac:spMk id="4" creationId="{30D2BECA-AF21-4952-8026-432EA1FF7BB7}"/>
          </ac:spMkLst>
        </pc:spChg>
        <pc:spChg chg="add mod">
          <ac:chgData name="伊藤 慎吾" userId="89a00477132a39d7" providerId="LiveId" clId="{2EDC0568-FABD-4AE4-9801-469FE95350BB}" dt="2021-02-10T01:27:29.806" v="11614" actId="113"/>
          <ac:spMkLst>
            <pc:docMk/>
            <pc:sldMk cId="1614000544" sldId="348"/>
            <ac:spMk id="5" creationId="{498D47CF-FBAB-408F-804C-01851D4469D1}"/>
          </ac:spMkLst>
        </pc:spChg>
        <pc:spChg chg="add mod">
          <ac:chgData name="伊藤 慎吾" userId="89a00477132a39d7" providerId="LiveId" clId="{2EDC0568-FABD-4AE4-9801-469FE95350BB}" dt="2021-02-10T01:27:34.770" v="11615" actId="113"/>
          <ac:spMkLst>
            <pc:docMk/>
            <pc:sldMk cId="1614000544" sldId="348"/>
            <ac:spMk id="6" creationId="{1BD14FFC-13D6-4504-94FC-D0B0246059EA}"/>
          </ac:spMkLst>
        </pc:spChg>
        <pc:spChg chg="add mod">
          <ac:chgData name="伊藤 慎吾" userId="89a00477132a39d7" providerId="LiveId" clId="{2EDC0568-FABD-4AE4-9801-469FE95350BB}" dt="2021-02-10T01:27:20.801" v="11612" actId="113"/>
          <ac:spMkLst>
            <pc:docMk/>
            <pc:sldMk cId="1614000544" sldId="348"/>
            <ac:spMk id="7" creationId="{232F481E-DF21-416D-866A-BAABCF295427}"/>
          </ac:spMkLst>
        </pc:spChg>
        <pc:spChg chg="add mod">
          <ac:chgData name="伊藤 慎吾" userId="89a00477132a39d7" providerId="LiveId" clId="{2EDC0568-FABD-4AE4-9801-469FE95350BB}" dt="2021-02-10T01:27:12.776" v="11610" actId="113"/>
          <ac:spMkLst>
            <pc:docMk/>
            <pc:sldMk cId="1614000544" sldId="348"/>
            <ac:spMk id="8" creationId="{1F1BC53F-395F-406A-857C-0E00518B25E7}"/>
          </ac:spMkLst>
        </pc:spChg>
        <pc:spChg chg="add mod">
          <ac:chgData name="伊藤 慎吾" userId="89a00477132a39d7" providerId="LiveId" clId="{2EDC0568-FABD-4AE4-9801-469FE95350BB}" dt="2021-02-10T01:27:08.542" v="11609" actId="113"/>
          <ac:spMkLst>
            <pc:docMk/>
            <pc:sldMk cId="1614000544" sldId="348"/>
            <ac:spMk id="9" creationId="{FFE09EE3-7B43-4C19-9087-1B436E9B8991}"/>
          </ac:spMkLst>
        </pc:spChg>
        <pc:spChg chg="add mod">
          <ac:chgData name="伊藤 慎吾" userId="89a00477132a39d7" providerId="LiveId" clId="{2EDC0568-FABD-4AE4-9801-469FE95350BB}" dt="2021-02-10T01:26:58.695" v="11607" actId="113"/>
          <ac:spMkLst>
            <pc:docMk/>
            <pc:sldMk cId="1614000544" sldId="348"/>
            <ac:spMk id="10" creationId="{3AFA2507-6476-47FD-9316-1D60A3DB1407}"/>
          </ac:spMkLst>
        </pc:spChg>
        <pc:spChg chg="add mod">
          <ac:chgData name="伊藤 慎吾" userId="89a00477132a39d7" providerId="LiveId" clId="{2EDC0568-FABD-4AE4-9801-469FE95350BB}" dt="2021-02-10T01:27:04.288" v="11608" actId="113"/>
          <ac:spMkLst>
            <pc:docMk/>
            <pc:sldMk cId="1614000544" sldId="348"/>
            <ac:spMk id="11" creationId="{FFC0590B-CAFB-48CC-8F1A-ECEBB99C4843}"/>
          </ac:spMkLst>
        </pc:spChg>
        <pc:spChg chg="add mod">
          <ac:chgData name="伊藤 慎吾" userId="89a00477132a39d7" providerId="LiveId" clId="{2EDC0568-FABD-4AE4-9801-469FE95350BB}" dt="2021-02-10T01:27:16.539" v="11611" actId="113"/>
          <ac:spMkLst>
            <pc:docMk/>
            <pc:sldMk cId="1614000544" sldId="348"/>
            <ac:spMk id="12" creationId="{69DAB8B1-5DA6-4E8E-BF04-03760A94DD4A}"/>
          </ac:spMkLst>
        </pc:spChg>
        <pc:cxnChg chg="add mod">
          <ac:chgData name="伊藤 慎吾" userId="89a00477132a39d7" providerId="LiveId" clId="{2EDC0568-FABD-4AE4-9801-469FE95350BB}" dt="2021-02-10T01:30:44.515" v="11636" actId="13822"/>
          <ac:cxnSpMkLst>
            <pc:docMk/>
            <pc:sldMk cId="1614000544" sldId="348"/>
            <ac:cxnSpMk id="14" creationId="{A525E655-AF2F-482A-B734-A343BB9626BE}"/>
          </ac:cxnSpMkLst>
        </pc:cxnChg>
        <pc:cxnChg chg="add mod">
          <ac:chgData name="伊藤 慎吾" userId="89a00477132a39d7" providerId="LiveId" clId="{2EDC0568-FABD-4AE4-9801-469FE95350BB}" dt="2021-02-10T01:30:49.017" v="11637" actId="13822"/>
          <ac:cxnSpMkLst>
            <pc:docMk/>
            <pc:sldMk cId="1614000544" sldId="348"/>
            <ac:cxnSpMk id="15" creationId="{29311A57-92A0-4DA9-B1EC-6353D04284C4}"/>
          </ac:cxnSpMkLst>
        </pc:cxnChg>
        <pc:cxnChg chg="add mod">
          <ac:chgData name="伊藤 慎吾" userId="89a00477132a39d7" providerId="LiveId" clId="{2EDC0568-FABD-4AE4-9801-469FE95350BB}" dt="2021-02-10T01:31:21.441" v="11643" actId="13822"/>
          <ac:cxnSpMkLst>
            <pc:docMk/>
            <pc:sldMk cId="1614000544" sldId="348"/>
            <ac:cxnSpMk id="16" creationId="{75BA8D25-ABB1-4BD2-9C23-8F5CA70CD89C}"/>
          </ac:cxnSpMkLst>
        </pc:cxnChg>
        <pc:cxnChg chg="add mod">
          <ac:chgData name="伊藤 慎吾" userId="89a00477132a39d7" providerId="LiveId" clId="{2EDC0568-FABD-4AE4-9801-469FE95350BB}" dt="2021-02-10T01:31:35.833" v="11647" actId="13822"/>
          <ac:cxnSpMkLst>
            <pc:docMk/>
            <pc:sldMk cId="1614000544" sldId="348"/>
            <ac:cxnSpMk id="17" creationId="{FFC3CDEA-8483-48A1-B9E3-034D83B6AC44}"/>
          </ac:cxnSpMkLst>
        </pc:cxnChg>
        <pc:cxnChg chg="add mod">
          <ac:chgData name="伊藤 慎吾" userId="89a00477132a39d7" providerId="LiveId" clId="{2EDC0568-FABD-4AE4-9801-469FE95350BB}" dt="2021-02-10T01:31:24.037" v="11644" actId="13822"/>
          <ac:cxnSpMkLst>
            <pc:docMk/>
            <pc:sldMk cId="1614000544" sldId="348"/>
            <ac:cxnSpMk id="18" creationId="{F9A0804B-278F-4327-8A3E-9093F80AB3C8}"/>
          </ac:cxnSpMkLst>
        </pc:cxnChg>
        <pc:cxnChg chg="add mod">
          <ac:chgData name="伊藤 慎吾" userId="89a00477132a39d7" providerId="LiveId" clId="{2EDC0568-FABD-4AE4-9801-469FE95350BB}" dt="2021-02-10T01:31:26.810" v="11645" actId="13822"/>
          <ac:cxnSpMkLst>
            <pc:docMk/>
            <pc:sldMk cId="1614000544" sldId="348"/>
            <ac:cxnSpMk id="19" creationId="{C190EB29-FA1B-481E-BE6E-DD3CC8DDF00D}"/>
          </ac:cxnSpMkLst>
        </pc:cxnChg>
        <pc:cxnChg chg="add mod">
          <ac:chgData name="伊藤 慎吾" userId="89a00477132a39d7" providerId="LiveId" clId="{2EDC0568-FABD-4AE4-9801-469FE95350BB}" dt="2021-02-10T01:31:29.946" v="11646" actId="13822"/>
          <ac:cxnSpMkLst>
            <pc:docMk/>
            <pc:sldMk cId="1614000544" sldId="348"/>
            <ac:cxnSpMk id="20" creationId="{0F238570-BBE3-4FE1-A5C2-486226284267}"/>
          </ac:cxnSpMkLst>
        </pc:cxnChg>
      </pc:sldChg>
      <pc:sldChg chg="addSp delSp modSp new mod modNotesTx">
        <pc:chgData name="伊藤 慎吾" userId="89a00477132a39d7" providerId="LiveId" clId="{2EDC0568-FABD-4AE4-9801-469FE95350BB}" dt="2021-02-11T04:04:52.823" v="40957" actId="20577"/>
        <pc:sldMkLst>
          <pc:docMk/>
          <pc:sldMk cId="1992457490" sldId="349"/>
        </pc:sldMkLst>
        <pc:spChg chg="add del mod">
          <ac:chgData name="伊藤 慎吾" userId="89a00477132a39d7" providerId="LiveId" clId="{2EDC0568-FABD-4AE4-9801-469FE95350BB}" dt="2021-02-10T03:21:16.913" v="12557" actId="21"/>
          <ac:spMkLst>
            <pc:docMk/>
            <pc:sldMk cId="1992457490" sldId="349"/>
            <ac:spMk id="3" creationId="{AD27BCED-C851-4556-9479-D052F5CD630F}"/>
          </ac:spMkLst>
        </pc:spChg>
        <pc:spChg chg="add mod">
          <ac:chgData name="伊藤 慎吾" userId="89a00477132a39d7" providerId="LiveId" clId="{2EDC0568-FABD-4AE4-9801-469FE95350BB}" dt="2021-02-10T03:26:44.276" v="12705" actId="403"/>
          <ac:spMkLst>
            <pc:docMk/>
            <pc:sldMk cId="1992457490" sldId="349"/>
            <ac:spMk id="6" creationId="{FD8AAD97-BD96-44A7-9FA8-A0674BE86094}"/>
          </ac:spMkLst>
        </pc:spChg>
        <pc:spChg chg="add mod">
          <ac:chgData name="伊藤 慎吾" userId="89a00477132a39d7" providerId="LiveId" clId="{2EDC0568-FABD-4AE4-9801-469FE95350BB}" dt="2021-02-10T10:57:07.031" v="26481" actId="20577"/>
          <ac:spMkLst>
            <pc:docMk/>
            <pc:sldMk cId="1992457490" sldId="349"/>
            <ac:spMk id="7" creationId="{253A0BB7-B356-4D77-B5A6-A28DE2500482}"/>
          </ac:spMkLst>
        </pc:spChg>
        <pc:spChg chg="add del mod">
          <ac:chgData name="伊藤 慎吾" userId="89a00477132a39d7" providerId="LiveId" clId="{2EDC0568-FABD-4AE4-9801-469FE95350BB}" dt="2021-02-10T03:23:09.176" v="12602"/>
          <ac:spMkLst>
            <pc:docMk/>
            <pc:sldMk cId="1992457490" sldId="349"/>
            <ac:spMk id="8" creationId="{43AA3F12-A5EA-41BD-B7CB-3DC77DB97ABB}"/>
          </ac:spMkLst>
        </pc:spChg>
        <pc:spChg chg="add mod">
          <ac:chgData name="伊藤 慎吾" userId="89a00477132a39d7" providerId="LiveId" clId="{2EDC0568-FABD-4AE4-9801-469FE95350BB}" dt="2021-02-10T03:31:11.209" v="12862" actId="1076"/>
          <ac:spMkLst>
            <pc:docMk/>
            <pc:sldMk cId="1992457490" sldId="349"/>
            <ac:spMk id="9" creationId="{4A9F0F46-B9A4-4283-BE40-6B3798BA9564}"/>
          </ac:spMkLst>
        </pc:spChg>
        <pc:spChg chg="add mod">
          <ac:chgData name="伊藤 慎吾" userId="89a00477132a39d7" providerId="LiveId" clId="{2EDC0568-FABD-4AE4-9801-469FE95350BB}" dt="2021-02-10T03:29:21.325" v="12741" actId="14100"/>
          <ac:spMkLst>
            <pc:docMk/>
            <pc:sldMk cId="1992457490" sldId="349"/>
            <ac:spMk id="10" creationId="{FC8894C3-AF37-4560-9395-29E82E9AC5FD}"/>
          </ac:spMkLst>
        </pc:spChg>
        <pc:picChg chg="add mod">
          <ac:chgData name="伊藤 慎吾" userId="89a00477132a39d7" providerId="LiveId" clId="{2EDC0568-FABD-4AE4-9801-469FE95350BB}" dt="2021-02-10T03:17:05.435" v="12510" actId="1076"/>
          <ac:picMkLst>
            <pc:docMk/>
            <pc:sldMk cId="1992457490" sldId="349"/>
            <ac:picMk id="4" creationId="{301467B0-2BC8-4132-B64E-345783629154}"/>
          </ac:picMkLst>
        </pc:picChg>
        <pc:picChg chg="add del mod">
          <ac:chgData name="伊藤 慎吾" userId="89a00477132a39d7" providerId="LiveId" clId="{2EDC0568-FABD-4AE4-9801-469FE95350BB}" dt="2021-02-10T03:23:11.720" v="12603" actId="478"/>
          <ac:picMkLst>
            <pc:docMk/>
            <pc:sldMk cId="1992457490" sldId="349"/>
            <ac:picMk id="5" creationId="{492ED745-5D4F-4423-9186-BE1E7F7E3703}"/>
          </ac:picMkLst>
        </pc:picChg>
        <pc:picChg chg="add mod">
          <ac:chgData name="伊藤 慎吾" userId="89a00477132a39d7" providerId="LiveId" clId="{2EDC0568-FABD-4AE4-9801-469FE95350BB}" dt="2021-02-10T03:29:37.273" v="12743" actId="1076"/>
          <ac:picMkLst>
            <pc:docMk/>
            <pc:sldMk cId="1992457490" sldId="349"/>
            <ac:picMk id="2050" creationId="{6654DC15-1466-4427-A0DF-F4C21A95E02E}"/>
          </ac:picMkLst>
        </pc:picChg>
      </pc:sldChg>
      <pc:sldChg chg="addSp delSp modSp new mod ord modNotesTx">
        <pc:chgData name="伊藤 慎吾" userId="89a00477132a39d7" providerId="LiveId" clId="{2EDC0568-FABD-4AE4-9801-469FE95350BB}" dt="2021-02-11T03:39:14.373" v="39352" actId="20577"/>
        <pc:sldMkLst>
          <pc:docMk/>
          <pc:sldMk cId="4151096313" sldId="350"/>
        </pc:sldMkLst>
        <pc:spChg chg="add del mod">
          <ac:chgData name="伊藤 慎吾" userId="89a00477132a39d7" providerId="LiveId" clId="{2EDC0568-FABD-4AE4-9801-469FE95350BB}" dt="2021-02-10T03:21:24.454" v="12559" actId="21"/>
          <ac:spMkLst>
            <pc:docMk/>
            <pc:sldMk cId="4151096313" sldId="350"/>
            <ac:spMk id="3" creationId="{A08B0AAB-FCFA-40A4-ABA6-1599FC99B752}"/>
          </ac:spMkLst>
        </pc:spChg>
        <pc:spChg chg="add del mod">
          <ac:chgData name="伊藤 慎吾" userId="89a00477132a39d7" providerId="LiveId" clId="{2EDC0568-FABD-4AE4-9801-469FE95350BB}" dt="2021-02-10T02:10:52.119" v="12427"/>
          <ac:spMkLst>
            <pc:docMk/>
            <pc:sldMk cId="4151096313" sldId="350"/>
            <ac:spMk id="4" creationId="{70EF2187-76F7-4B48-9BC5-A901113D197A}"/>
          </ac:spMkLst>
        </pc:spChg>
        <pc:spChg chg="add del mod">
          <ac:chgData name="伊藤 慎吾" userId="89a00477132a39d7" providerId="LiveId" clId="{2EDC0568-FABD-4AE4-9801-469FE95350BB}" dt="2021-02-10T02:17:56.020" v="12430"/>
          <ac:spMkLst>
            <pc:docMk/>
            <pc:sldMk cId="4151096313" sldId="350"/>
            <ac:spMk id="5" creationId="{DF528FB2-EBCF-40EB-9490-7A9EBE2A00EF}"/>
          </ac:spMkLst>
        </pc:spChg>
        <pc:spChg chg="add mod">
          <ac:chgData name="伊藤 慎吾" userId="89a00477132a39d7" providerId="LiveId" clId="{2EDC0568-FABD-4AE4-9801-469FE95350BB}" dt="2021-02-10T08:45:22.874" v="23039" actId="1076"/>
          <ac:spMkLst>
            <pc:docMk/>
            <pc:sldMk cId="4151096313" sldId="350"/>
            <ac:spMk id="6" creationId="{1805B4F0-CC4E-4806-A8CD-118060F4075C}"/>
          </ac:spMkLst>
        </pc:spChg>
        <pc:spChg chg="add mod">
          <ac:chgData name="伊藤 慎吾" userId="89a00477132a39d7" providerId="LiveId" clId="{2EDC0568-FABD-4AE4-9801-469FE95350BB}" dt="2021-02-10T08:49:10.191" v="23186" actId="2711"/>
          <ac:spMkLst>
            <pc:docMk/>
            <pc:sldMk cId="4151096313" sldId="350"/>
            <ac:spMk id="7" creationId="{20DDA5B7-F77E-427D-A417-FDDFA925326C}"/>
          </ac:spMkLst>
        </pc:spChg>
        <pc:spChg chg="add mod">
          <ac:chgData name="伊藤 慎吾" userId="89a00477132a39d7" providerId="LiveId" clId="{2EDC0568-FABD-4AE4-9801-469FE95350BB}" dt="2021-02-10T09:09:02.270" v="24578" actId="207"/>
          <ac:spMkLst>
            <pc:docMk/>
            <pc:sldMk cId="4151096313" sldId="350"/>
            <ac:spMk id="8" creationId="{068B8272-43DB-4992-A130-CA31C322AC1B}"/>
          </ac:spMkLst>
        </pc:spChg>
        <pc:spChg chg="add mod">
          <ac:chgData name="伊藤 慎吾" userId="89a00477132a39d7" providerId="LiveId" clId="{2EDC0568-FABD-4AE4-9801-469FE95350BB}" dt="2021-02-10T09:08:48.598" v="24575" actId="1076"/>
          <ac:spMkLst>
            <pc:docMk/>
            <pc:sldMk cId="4151096313" sldId="350"/>
            <ac:spMk id="9" creationId="{5FB7273E-0407-4F79-8DB7-A7552AE48246}"/>
          </ac:spMkLst>
        </pc:spChg>
        <pc:spChg chg="add mod">
          <ac:chgData name="伊藤 慎吾" userId="89a00477132a39d7" providerId="LiveId" clId="{2EDC0568-FABD-4AE4-9801-469FE95350BB}" dt="2021-02-10T09:08:52.877" v="24576" actId="1076"/>
          <ac:spMkLst>
            <pc:docMk/>
            <pc:sldMk cId="4151096313" sldId="350"/>
            <ac:spMk id="10" creationId="{1720A574-FE95-41EB-B064-3A113CD2749C}"/>
          </ac:spMkLst>
        </pc:spChg>
      </pc:sldChg>
      <pc:sldChg chg="addSp modSp new mod modNotesTx">
        <pc:chgData name="伊藤 慎吾" userId="89a00477132a39d7" providerId="LiveId" clId="{2EDC0568-FABD-4AE4-9801-469FE95350BB}" dt="2021-02-11T03:38:23.311" v="39349" actId="20577"/>
        <pc:sldMkLst>
          <pc:docMk/>
          <pc:sldMk cId="1825077007" sldId="351"/>
        </pc:sldMkLst>
        <pc:spChg chg="add mod">
          <ac:chgData name="伊藤 慎吾" userId="89a00477132a39d7" providerId="LiveId" clId="{2EDC0568-FABD-4AE4-9801-469FE95350BB}" dt="2021-02-10T10:57:36.098" v="26483" actId="20577"/>
          <ac:spMkLst>
            <pc:docMk/>
            <pc:sldMk cId="1825077007" sldId="351"/>
            <ac:spMk id="3" creationId="{2DCE669F-DBE9-44ED-AC1C-D6888791D598}"/>
          </ac:spMkLst>
        </pc:spChg>
        <pc:spChg chg="add mod">
          <ac:chgData name="伊藤 慎吾" userId="89a00477132a39d7" providerId="LiveId" clId="{2EDC0568-FABD-4AE4-9801-469FE95350BB}" dt="2021-02-11T00:14:57.786" v="30623" actId="20577"/>
          <ac:spMkLst>
            <pc:docMk/>
            <pc:sldMk cId="1825077007" sldId="351"/>
            <ac:spMk id="4" creationId="{E72153E5-9426-48ED-B52C-CBCEE482E3F5}"/>
          </ac:spMkLst>
        </pc:spChg>
        <pc:spChg chg="add">
          <ac:chgData name="伊藤 慎吾" userId="89a00477132a39d7" providerId="LiveId" clId="{2EDC0568-FABD-4AE4-9801-469FE95350BB}" dt="2021-02-10T02:05:51.003" v="12281" actId="11529"/>
          <ac:spMkLst>
            <pc:docMk/>
            <pc:sldMk cId="1825077007" sldId="351"/>
            <ac:spMk id="7" creationId="{C63B7541-4AB1-43F2-8411-7B40051F9C04}"/>
          </ac:spMkLst>
        </pc:spChg>
        <pc:spChg chg="add mod">
          <ac:chgData name="伊藤 慎吾" userId="89a00477132a39d7" providerId="LiveId" clId="{2EDC0568-FABD-4AE4-9801-469FE95350BB}" dt="2021-02-10T02:09:24.897" v="12424" actId="1076"/>
          <ac:spMkLst>
            <pc:docMk/>
            <pc:sldMk cId="1825077007" sldId="351"/>
            <ac:spMk id="8" creationId="{DD126D5B-8E5A-4048-9C69-1799836FFC46}"/>
          </ac:spMkLst>
        </pc:spChg>
        <pc:picChg chg="add mod">
          <ac:chgData name="伊藤 慎吾" userId="89a00477132a39d7" providerId="LiveId" clId="{2EDC0568-FABD-4AE4-9801-469FE95350BB}" dt="2021-02-10T01:49:35.823" v="11776" actId="1076"/>
          <ac:picMkLst>
            <pc:docMk/>
            <pc:sldMk cId="1825077007" sldId="351"/>
            <ac:picMk id="5" creationId="{0BF1E2CA-6A92-4DC9-A691-FBF4383C73B9}"/>
          </ac:picMkLst>
        </pc:picChg>
        <pc:picChg chg="add mod">
          <ac:chgData name="伊藤 慎吾" userId="89a00477132a39d7" providerId="LiveId" clId="{2EDC0568-FABD-4AE4-9801-469FE95350BB}" dt="2021-02-10T01:49:27.853" v="11774" actId="1076"/>
          <ac:picMkLst>
            <pc:docMk/>
            <pc:sldMk cId="1825077007" sldId="351"/>
            <ac:picMk id="6" creationId="{E8FC7ED9-E98B-4935-BB39-449E36038F8C}"/>
          </ac:picMkLst>
        </pc:picChg>
        <pc:picChg chg="add mod">
          <ac:chgData name="伊藤 慎吾" userId="89a00477132a39d7" providerId="LiveId" clId="{2EDC0568-FABD-4AE4-9801-469FE95350BB}" dt="2021-02-10T01:49:23.062" v="11771" actId="14100"/>
          <ac:picMkLst>
            <pc:docMk/>
            <pc:sldMk cId="1825077007" sldId="351"/>
            <ac:picMk id="1026" creationId="{80D21AFF-0612-4B48-82C8-6F922EC35D28}"/>
          </ac:picMkLst>
        </pc:picChg>
      </pc:sldChg>
      <pc:sldChg chg="addSp modSp new mod modNotesTx">
        <pc:chgData name="伊藤 慎吾" userId="89a00477132a39d7" providerId="LiveId" clId="{2EDC0568-FABD-4AE4-9801-469FE95350BB}" dt="2021-02-11T03:36:19.445" v="39323" actId="20577"/>
        <pc:sldMkLst>
          <pc:docMk/>
          <pc:sldMk cId="718120766" sldId="352"/>
        </pc:sldMkLst>
        <pc:spChg chg="add mod">
          <ac:chgData name="伊藤 慎吾" userId="89a00477132a39d7" providerId="LiveId" clId="{2EDC0568-FABD-4AE4-9801-469FE95350BB}" dt="2021-02-09T15:27:20.645" v="8281" actId="20577"/>
          <ac:spMkLst>
            <pc:docMk/>
            <pc:sldMk cId="718120766" sldId="352"/>
            <ac:spMk id="3" creationId="{3E7ED2E3-83CA-4575-B6C6-3B02E7C5F78E}"/>
          </ac:spMkLst>
        </pc:spChg>
        <pc:spChg chg="add mod">
          <ac:chgData name="伊藤 慎吾" userId="89a00477132a39d7" providerId="LiveId" clId="{2EDC0568-FABD-4AE4-9801-469FE95350BB}" dt="2021-02-09T15:34:08.393" v="9034" actId="403"/>
          <ac:spMkLst>
            <pc:docMk/>
            <pc:sldMk cId="718120766" sldId="352"/>
            <ac:spMk id="4" creationId="{01BEDC49-9D91-4AAC-84E7-19F169D9C7E4}"/>
          </ac:spMkLst>
        </pc:spChg>
      </pc:sldChg>
      <pc:sldChg chg="addSp modSp new mod modNotesTx">
        <pc:chgData name="伊藤 慎吾" userId="89a00477132a39d7" providerId="LiveId" clId="{2EDC0568-FABD-4AE4-9801-469FE95350BB}" dt="2021-02-10T07:35:57.088" v="22643"/>
        <pc:sldMkLst>
          <pc:docMk/>
          <pc:sldMk cId="4247631417" sldId="353"/>
        </pc:sldMkLst>
        <pc:spChg chg="add mod">
          <ac:chgData name="伊藤 慎吾" userId="89a00477132a39d7" providerId="LiveId" clId="{2EDC0568-FABD-4AE4-9801-469FE95350BB}" dt="2021-02-10T04:45:23.408" v="20084" actId="20577"/>
          <ac:spMkLst>
            <pc:docMk/>
            <pc:sldMk cId="4247631417" sldId="353"/>
            <ac:spMk id="3" creationId="{977A6690-E4C8-4818-9FA6-A00EFCE853FC}"/>
          </ac:spMkLst>
        </pc:spChg>
        <pc:spChg chg="add mod">
          <ac:chgData name="伊藤 慎吾" userId="89a00477132a39d7" providerId="LiveId" clId="{2EDC0568-FABD-4AE4-9801-469FE95350BB}" dt="2021-02-10T06:19:18.383" v="22540" actId="20577"/>
          <ac:spMkLst>
            <pc:docMk/>
            <pc:sldMk cId="4247631417" sldId="353"/>
            <ac:spMk id="4" creationId="{AF180142-8F10-466E-BB45-FCEC8F2C30C4}"/>
          </ac:spMkLst>
        </pc:spChg>
      </pc:sldChg>
      <pc:sldChg chg="addSp modSp new mod modNotesTx">
        <pc:chgData name="伊藤 慎吾" userId="89a00477132a39d7" providerId="LiveId" clId="{2EDC0568-FABD-4AE4-9801-469FE95350BB}" dt="2021-02-10T08:29:37.723" v="22806" actId="207"/>
        <pc:sldMkLst>
          <pc:docMk/>
          <pc:sldMk cId="1658109153" sldId="354"/>
        </pc:sldMkLst>
        <pc:spChg chg="add mod">
          <ac:chgData name="伊藤 慎吾" userId="89a00477132a39d7" providerId="LiveId" clId="{2EDC0568-FABD-4AE4-9801-469FE95350BB}" dt="2021-02-10T04:45:55.234" v="20116" actId="20577"/>
          <ac:spMkLst>
            <pc:docMk/>
            <pc:sldMk cId="1658109153" sldId="354"/>
            <ac:spMk id="3" creationId="{0CA6B908-7B54-45C8-A15D-4F7FBC88F1BF}"/>
          </ac:spMkLst>
        </pc:spChg>
        <pc:spChg chg="add mod">
          <ac:chgData name="伊藤 慎吾" userId="89a00477132a39d7" providerId="LiveId" clId="{2EDC0568-FABD-4AE4-9801-469FE95350BB}" dt="2021-02-10T08:29:37.723" v="22806" actId="207"/>
          <ac:spMkLst>
            <pc:docMk/>
            <pc:sldMk cId="1658109153" sldId="354"/>
            <ac:spMk id="4" creationId="{DAA28388-E521-43C2-BA36-9943072BB8DB}"/>
          </ac:spMkLst>
        </pc:spChg>
      </pc:sldChg>
      <pc:sldChg chg="addSp delSp modSp new mod modNotesTx">
        <pc:chgData name="伊藤 慎吾" userId="89a00477132a39d7" providerId="LiveId" clId="{2EDC0568-FABD-4AE4-9801-469FE95350BB}" dt="2021-02-11T03:39:01.221" v="39351" actId="20577"/>
        <pc:sldMkLst>
          <pc:docMk/>
          <pc:sldMk cId="1260033531" sldId="355"/>
        </pc:sldMkLst>
        <pc:spChg chg="add del mod">
          <ac:chgData name="伊藤 慎吾" userId="89a00477132a39d7" providerId="LiveId" clId="{2EDC0568-FABD-4AE4-9801-469FE95350BB}" dt="2021-02-10T08:45:21.139" v="23038"/>
          <ac:spMkLst>
            <pc:docMk/>
            <pc:sldMk cId="1260033531" sldId="355"/>
            <ac:spMk id="3" creationId="{2C86C58C-DBA4-4D1D-A457-8C60B71A216E}"/>
          </ac:spMkLst>
        </pc:spChg>
        <pc:spChg chg="add mod">
          <ac:chgData name="伊藤 慎吾" userId="89a00477132a39d7" providerId="LiveId" clId="{2EDC0568-FABD-4AE4-9801-469FE95350BB}" dt="2021-02-10T08:51:29.260" v="23286" actId="20577"/>
          <ac:spMkLst>
            <pc:docMk/>
            <pc:sldMk cId="1260033531" sldId="355"/>
            <ac:spMk id="4" creationId="{C78142C7-5BCD-4382-8F87-97D22421296F}"/>
          </ac:spMkLst>
        </pc:spChg>
        <pc:spChg chg="add mod">
          <ac:chgData name="伊藤 慎吾" userId="89a00477132a39d7" providerId="LiveId" clId="{2EDC0568-FABD-4AE4-9801-469FE95350BB}" dt="2021-02-10T09:19:42.040" v="25594" actId="403"/>
          <ac:spMkLst>
            <pc:docMk/>
            <pc:sldMk cId="1260033531" sldId="355"/>
            <ac:spMk id="5" creationId="{894DD1E7-8399-4F0D-ADC6-188315E15B99}"/>
          </ac:spMkLst>
        </pc:spChg>
        <pc:spChg chg="add mod">
          <ac:chgData name="伊藤 慎吾" userId="89a00477132a39d7" providerId="LiveId" clId="{2EDC0568-FABD-4AE4-9801-469FE95350BB}" dt="2021-02-10T09:17:34.269" v="25451" actId="1076"/>
          <ac:spMkLst>
            <pc:docMk/>
            <pc:sldMk cId="1260033531" sldId="355"/>
            <ac:spMk id="6" creationId="{FFB191C2-38AD-49EB-8CAD-72C61B6BA6FC}"/>
          </ac:spMkLst>
        </pc:spChg>
        <pc:picChg chg="add mod">
          <ac:chgData name="伊藤 慎吾" userId="89a00477132a39d7" providerId="LiveId" clId="{2EDC0568-FABD-4AE4-9801-469FE95350BB}" dt="2021-02-10T09:19:31.996" v="25593" actId="1076"/>
          <ac:picMkLst>
            <pc:docMk/>
            <pc:sldMk cId="1260033531" sldId="355"/>
            <ac:picMk id="7" creationId="{98AA4284-A149-4E4E-A340-F92DD85F0E5C}"/>
          </ac:picMkLst>
        </pc:picChg>
      </pc:sldChg>
      <pc:sldChg chg="addSp modSp new mod modNotesTx">
        <pc:chgData name="伊藤 慎吾" userId="89a00477132a39d7" providerId="LiveId" clId="{2EDC0568-FABD-4AE4-9801-469FE95350BB}" dt="2021-02-11T04:04:32.404" v="40923" actId="20577"/>
        <pc:sldMkLst>
          <pc:docMk/>
          <pc:sldMk cId="4086903560" sldId="356"/>
        </pc:sldMkLst>
        <pc:spChg chg="add mod">
          <ac:chgData name="伊藤 慎吾" userId="89a00477132a39d7" providerId="LiveId" clId="{2EDC0568-FABD-4AE4-9801-469FE95350BB}" dt="2021-02-10T08:50:52.112" v="23275" actId="20577"/>
          <ac:spMkLst>
            <pc:docMk/>
            <pc:sldMk cId="4086903560" sldId="356"/>
            <ac:spMk id="3" creationId="{3B124877-3A41-4FDA-800A-F2A070482D7C}"/>
          </ac:spMkLst>
        </pc:spChg>
        <pc:spChg chg="add mod">
          <ac:chgData name="伊藤 慎吾" userId="89a00477132a39d7" providerId="LiveId" clId="{2EDC0568-FABD-4AE4-9801-469FE95350BB}" dt="2021-02-10T09:29:14.184" v="26474" actId="207"/>
          <ac:spMkLst>
            <pc:docMk/>
            <pc:sldMk cId="4086903560" sldId="356"/>
            <ac:spMk id="4" creationId="{72D7AB08-D912-4649-B67C-8F37A4E6F1CA}"/>
          </ac:spMkLst>
        </pc:spChg>
        <pc:spChg chg="add mod">
          <ac:chgData name="伊藤 慎吾" userId="89a00477132a39d7" providerId="LiveId" clId="{2EDC0568-FABD-4AE4-9801-469FE95350BB}" dt="2021-02-10T09:27:44.706" v="26283" actId="1076"/>
          <ac:spMkLst>
            <pc:docMk/>
            <pc:sldMk cId="4086903560" sldId="356"/>
            <ac:spMk id="5" creationId="{5D06AFB3-4D44-43E5-9FE6-10A8A57C1138}"/>
          </ac:spMkLst>
        </pc:spChg>
      </pc:sldChg>
    </pc:docChg>
  </pc:docChgLst>
  <pc:docChgLst>
    <pc:chgData name="日高 優介" userId="cf698fbb26b41f48" providerId="LiveId" clId="{ECEB09CD-F391-4184-ABE7-F9D1EEDCBB7E}"/>
    <pc:docChg chg="undo custSel addSld delSld modSld sldOrd">
      <pc:chgData name="日高 優介" userId="cf698fbb26b41f48" providerId="LiveId" clId="{ECEB09CD-F391-4184-ABE7-F9D1EEDCBB7E}" dt="2020-11-06T07:37:52.168" v="1526" actId="255"/>
      <pc:docMkLst>
        <pc:docMk/>
      </pc:docMkLst>
      <pc:sldChg chg="del">
        <pc:chgData name="日高 優介" userId="cf698fbb26b41f48" providerId="LiveId" clId="{ECEB09CD-F391-4184-ABE7-F9D1EEDCBB7E}" dt="2020-11-05T11:09:33.452" v="72" actId="47"/>
        <pc:sldMkLst>
          <pc:docMk/>
          <pc:sldMk cId="3039255454" sldId="256"/>
        </pc:sldMkLst>
      </pc:sldChg>
      <pc:sldChg chg="add del">
        <pc:chgData name="日高 優介" userId="cf698fbb26b41f48" providerId="LiveId" clId="{ECEB09CD-F391-4184-ABE7-F9D1EEDCBB7E}" dt="2020-11-05T11:12:16.754" v="99" actId="47"/>
        <pc:sldMkLst>
          <pc:docMk/>
          <pc:sldMk cId="3564029748" sldId="257"/>
        </pc:sldMkLst>
      </pc:sldChg>
      <pc:sldChg chg="del">
        <pc:chgData name="日高 優介" userId="cf698fbb26b41f48" providerId="LiveId" clId="{ECEB09CD-F391-4184-ABE7-F9D1EEDCBB7E}" dt="2020-11-05T11:21:00.462" v="196" actId="47"/>
        <pc:sldMkLst>
          <pc:docMk/>
          <pc:sldMk cId="3192553994" sldId="258"/>
        </pc:sldMkLst>
      </pc:sldChg>
      <pc:sldChg chg="addSp delSp modSp mod">
        <pc:chgData name="日高 優介" userId="cf698fbb26b41f48" providerId="LiveId" clId="{ECEB09CD-F391-4184-ABE7-F9D1EEDCBB7E}" dt="2020-11-06T07:37:52.168" v="1526" actId="255"/>
        <pc:sldMkLst>
          <pc:docMk/>
          <pc:sldMk cId="2040757562" sldId="266"/>
        </pc:sldMkLst>
        <pc:spChg chg="del mod">
          <ac:chgData name="日高 優介" userId="cf698fbb26b41f48" providerId="LiveId" clId="{ECEB09CD-F391-4184-ABE7-F9D1EEDCBB7E}" dt="2020-11-05T11:53:33.394" v="520" actId="478"/>
          <ac:spMkLst>
            <pc:docMk/>
            <pc:sldMk cId="2040757562" sldId="266"/>
            <ac:spMk id="3" creationId="{D6BF288F-C2C5-4762-8030-4EAB2E170CFD}"/>
          </ac:spMkLst>
        </pc:spChg>
        <pc:spChg chg="mod">
          <ac:chgData name="日高 優介" userId="cf698fbb26b41f48" providerId="LiveId" clId="{ECEB09CD-F391-4184-ABE7-F9D1EEDCBB7E}" dt="2020-11-05T11:55:30.146" v="555" actId="1036"/>
          <ac:spMkLst>
            <pc:docMk/>
            <pc:sldMk cId="2040757562" sldId="266"/>
            <ac:spMk id="4" creationId="{5DCA1786-A54A-463A-BE92-4E945162E700}"/>
          </ac:spMkLst>
        </pc:spChg>
        <pc:spChg chg="add mod">
          <ac:chgData name="日高 優介" userId="cf698fbb26b41f48" providerId="LiveId" clId="{ECEB09CD-F391-4184-ABE7-F9D1EEDCBB7E}" dt="2020-11-06T07:24:30.602" v="1429"/>
          <ac:spMkLst>
            <pc:docMk/>
            <pc:sldMk cId="2040757562" sldId="266"/>
            <ac:spMk id="5" creationId="{5018B6C0-8782-4285-B399-8F3E9F4FBFA6}"/>
          </ac:spMkLst>
        </pc:spChg>
        <pc:graphicFrameChg chg="mod modGraphic">
          <ac:chgData name="日高 優介" userId="cf698fbb26b41f48" providerId="LiveId" clId="{ECEB09CD-F391-4184-ABE7-F9D1EEDCBB7E}" dt="2020-11-06T07:37:52.168" v="1526" actId="255"/>
          <ac:graphicFrameMkLst>
            <pc:docMk/>
            <pc:sldMk cId="2040757562" sldId="266"/>
            <ac:graphicFrameMk id="2" creationId="{88287C66-A692-457C-BCE3-5DDC2FE4E30F}"/>
          </ac:graphicFrameMkLst>
        </pc:graphicFrameChg>
      </pc:sldChg>
      <pc:sldChg chg="addSp delSp modSp mod">
        <pc:chgData name="日高 優介" userId="cf698fbb26b41f48" providerId="LiveId" clId="{ECEB09CD-F391-4184-ABE7-F9D1EEDCBB7E}" dt="2020-11-06T07:24:20.174" v="1421"/>
        <pc:sldMkLst>
          <pc:docMk/>
          <pc:sldMk cId="1712422951" sldId="267"/>
        </pc:sldMkLst>
        <pc:spChg chg="del">
          <ac:chgData name="日高 優介" userId="cf698fbb26b41f48" providerId="LiveId" clId="{ECEB09CD-F391-4184-ABE7-F9D1EEDCBB7E}" dt="2020-11-06T06:34:48.242" v="587" actId="478"/>
          <ac:spMkLst>
            <pc:docMk/>
            <pc:sldMk cId="1712422951" sldId="267"/>
            <ac:spMk id="4" creationId="{02B1FE57-B2C3-412D-843B-EE1495283DC7}"/>
          </ac:spMkLst>
        </pc:spChg>
        <pc:spChg chg="add mod">
          <ac:chgData name="日高 優介" userId="cf698fbb26b41f48" providerId="LiveId" clId="{ECEB09CD-F391-4184-ABE7-F9D1EEDCBB7E}" dt="2020-11-06T07:24:20.174" v="1421"/>
          <ac:spMkLst>
            <pc:docMk/>
            <pc:sldMk cId="1712422951" sldId="267"/>
            <ac:spMk id="5" creationId="{50E740AD-5F5B-4EC5-82C0-60D8C5BF08B5}"/>
          </ac:spMkLst>
        </pc:spChg>
        <pc:graphicFrameChg chg="mod modGraphic">
          <ac:chgData name="日高 優介" userId="cf698fbb26b41f48" providerId="LiveId" clId="{ECEB09CD-F391-4184-ABE7-F9D1EEDCBB7E}" dt="2020-11-06T06:35:43.943" v="617" actId="1076"/>
          <ac:graphicFrameMkLst>
            <pc:docMk/>
            <pc:sldMk cId="1712422951" sldId="267"/>
            <ac:graphicFrameMk id="2" creationId="{8500FBB1-5173-4FEB-A6B7-68F2CCAF3244}"/>
          </ac:graphicFrameMkLst>
        </pc:graphicFrameChg>
      </pc:sldChg>
      <pc:sldChg chg="addSp delSp modSp mod">
        <pc:chgData name="日高 優介" userId="cf698fbb26b41f48" providerId="LiveId" clId="{ECEB09CD-F391-4184-ABE7-F9D1EEDCBB7E}" dt="2020-11-06T07:24:09.167" v="1413"/>
        <pc:sldMkLst>
          <pc:docMk/>
          <pc:sldMk cId="4065310951" sldId="268"/>
        </pc:sldMkLst>
        <pc:spChg chg="mod">
          <ac:chgData name="日高 優介" userId="cf698fbb26b41f48" providerId="LiveId" clId="{ECEB09CD-F391-4184-ABE7-F9D1EEDCBB7E}" dt="2020-11-06T07:21:40.537" v="1306" actId="688"/>
          <ac:spMkLst>
            <pc:docMk/>
            <pc:sldMk cId="4065310951" sldId="268"/>
            <ac:spMk id="24" creationId="{5968D9B1-23FB-45A3-A7C8-CD54725D60AC}"/>
          </ac:spMkLst>
        </pc:spChg>
        <pc:spChg chg="mod">
          <ac:chgData name="日高 優介" userId="cf698fbb26b41f48" providerId="LiveId" clId="{ECEB09CD-F391-4184-ABE7-F9D1EEDCBB7E}" dt="2020-11-06T07:21:40.537" v="1306" actId="688"/>
          <ac:spMkLst>
            <pc:docMk/>
            <pc:sldMk cId="4065310951" sldId="268"/>
            <ac:spMk id="33" creationId="{BE99DEB9-E204-4AB1-AAA0-1650B18BD194}"/>
          </ac:spMkLst>
        </pc:spChg>
        <pc:spChg chg="mod">
          <ac:chgData name="日高 優介" userId="cf698fbb26b41f48" providerId="LiveId" clId="{ECEB09CD-F391-4184-ABE7-F9D1EEDCBB7E}" dt="2020-11-06T07:21:40.537" v="1306" actId="688"/>
          <ac:spMkLst>
            <pc:docMk/>
            <pc:sldMk cId="4065310951" sldId="268"/>
            <ac:spMk id="34" creationId="{50E4D3B8-F276-4620-A5E7-4C0712951C06}"/>
          </ac:spMkLst>
        </pc:spChg>
        <pc:spChg chg="mod">
          <ac:chgData name="日高 優介" userId="cf698fbb26b41f48" providerId="LiveId" clId="{ECEB09CD-F391-4184-ABE7-F9D1EEDCBB7E}" dt="2020-11-06T07:21:40.537" v="1306" actId="688"/>
          <ac:spMkLst>
            <pc:docMk/>
            <pc:sldMk cId="4065310951" sldId="268"/>
            <ac:spMk id="35" creationId="{EA388ED7-B7A6-4419-A421-92C26311F5CB}"/>
          </ac:spMkLst>
        </pc:spChg>
        <pc:spChg chg="del mod">
          <ac:chgData name="日高 優介" userId="cf698fbb26b41f48" providerId="LiveId" clId="{ECEB09CD-F391-4184-ABE7-F9D1EEDCBB7E}" dt="2020-11-06T07:22:08.808" v="1343" actId="478"/>
          <ac:spMkLst>
            <pc:docMk/>
            <pc:sldMk cId="4065310951" sldId="268"/>
            <ac:spMk id="36" creationId="{A3554A93-036B-4545-BB5D-A13538AEEC12}"/>
          </ac:spMkLst>
        </pc:spChg>
        <pc:spChg chg="mod">
          <ac:chgData name="日高 優介" userId="cf698fbb26b41f48" providerId="LiveId" clId="{ECEB09CD-F391-4184-ABE7-F9D1EEDCBB7E}" dt="2020-11-06T07:21:40.537" v="1306" actId="688"/>
          <ac:spMkLst>
            <pc:docMk/>
            <pc:sldMk cId="4065310951" sldId="268"/>
            <ac:spMk id="61" creationId="{7F20F83D-FCE1-4174-A1E8-54ACDF219CB0}"/>
          </ac:spMkLst>
        </pc:spChg>
        <pc:spChg chg="add mod">
          <ac:chgData name="日高 優介" userId="cf698fbb26b41f48" providerId="LiveId" clId="{ECEB09CD-F391-4184-ABE7-F9D1EEDCBB7E}" dt="2020-11-06T07:24:09.167" v="1413"/>
          <ac:spMkLst>
            <pc:docMk/>
            <pc:sldMk cId="4065310951" sldId="268"/>
            <ac:spMk id="62" creationId="{23FC3779-E115-4A84-AB2B-7A0890514CEA}"/>
          </ac:spMkLst>
        </pc:spChg>
        <pc:spChg chg="mod">
          <ac:chgData name="日高 優介" userId="cf698fbb26b41f48" providerId="LiveId" clId="{ECEB09CD-F391-4184-ABE7-F9D1EEDCBB7E}" dt="2020-11-06T07:21:40.537" v="1306" actId="688"/>
          <ac:spMkLst>
            <pc:docMk/>
            <pc:sldMk cId="4065310951" sldId="268"/>
            <ac:spMk id="63" creationId="{2B10DA8A-07F7-49A1-92AC-C53C7D016F91}"/>
          </ac:spMkLst>
        </pc:spChg>
        <pc:spChg chg="mod">
          <ac:chgData name="日高 優介" userId="cf698fbb26b41f48" providerId="LiveId" clId="{ECEB09CD-F391-4184-ABE7-F9D1EEDCBB7E}" dt="2020-11-06T07:21:40.537" v="1306" actId="688"/>
          <ac:spMkLst>
            <pc:docMk/>
            <pc:sldMk cId="4065310951" sldId="268"/>
            <ac:spMk id="68" creationId="{2BBB2CED-04D3-407C-A3CB-07C79FC1E428}"/>
          </ac:spMkLst>
        </pc:spChg>
        <pc:spChg chg="mod">
          <ac:chgData name="日高 優介" userId="cf698fbb26b41f48" providerId="LiveId" clId="{ECEB09CD-F391-4184-ABE7-F9D1EEDCBB7E}" dt="2020-11-06T07:21:40.537" v="1306" actId="688"/>
          <ac:spMkLst>
            <pc:docMk/>
            <pc:sldMk cId="4065310951" sldId="268"/>
            <ac:spMk id="69" creationId="{1D8CBB6E-F2B3-4CC6-8A98-315AAD495908}"/>
          </ac:spMkLst>
        </pc:spChg>
        <pc:spChg chg="mod">
          <ac:chgData name="日高 優介" userId="cf698fbb26b41f48" providerId="LiveId" clId="{ECEB09CD-F391-4184-ABE7-F9D1EEDCBB7E}" dt="2020-11-06T07:21:40.537" v="1306" actId="688"/>
          <ac:spMkLst>
            <pc:docMk/>
            <pc:sldMk cId="4065310951" sldId="268"/>
            <ac:spMk id="71" creationId="{78B901B7-B8F5-4B2C-B76B-CFECC9D6AEA0}"/>
          </ac:spMkLst>
        </pc:spChg>
        <pc:grpChg chg="mod">
          <ac:chgData name="日高 優介" userId="cf698fbb26b41f48" providerId="LiveId" clId="{ECEB09CD-F391-4184-ABE7-F9D1EEDCBB7E}" dt="2020-11-06T07:21:40.537" v="1306" actId="688"/>
          <ac:grpSpMkLst>
            <pc:docMk/>
            <pc:sldMk cId="4065310951" sldId="268"/>
            <ac:grpSpMk id="19" creationId="{528E7100-50E2-4342-A5D2-CE2F0297D7C8}"/>
          </ac:grpSpMkLst>
        </pc:grpChg>
        <pc:grpChg chg="mod">
          <ac:chgData name="日高 優介" userId="cf698fbb26b41f48" providerId="LiveId" clId="{ECEB09CD-F391-4184-ABE7-F9D1EEDCBB7E}" dt="2020-11-06T07:21:40.537" v="1306" actId="688"/>
          <ac:grpSpMkLst>
            <pc:docMk/>
            <pc:sldMk cId="4065310951" sldId="268"/>
            <ac:grpSpMk id="23" creationId="{5205CADA-D657-4FDD-98BB-4A5FC66B3936}"/>
          </ac:grpSpMkLst>
        </pc:grpChg>
        <pc:grpChg chg="mod">
          <ac:chgData name="日高 優介" userId="cf698fbb26b41f48" providerId="LiveId" clId="{ECEB09CD-F391-4184-ABE7-F9D1EEDCBB7E}" dt="2020-11-06T07:21:40.537" v="1306" actId="688"/>
          <ac:grpSpMkLst>
            <pc:docMk/>
            <pc:sldMk cId="4065310951" sldId="268"/>
            <ac:grpSpMk id="28" creationId="{EBF6C153-1C11-44E2-A702-499388C1098F}"/>
          </ac:grpSpMkLst>
        </pc:grpChg>
        <pc:grpChg chg="mod">
          <ac:chgData name="日高 優介" userId="cf698fbb26b41f48" providerId="LiveId" clId="{ECEB09CD-F391-4184-ABE7-F9D1EEDCBB7E}" dt="2020-11-06T07:21:40.537" v="1306" actId="688"/>
          <ac:grpSpMkLst>
            <pc:docMk/>
            <pc:sldMk cId="4065310951" sldId="268"/>
            <ac:grpSpMk id="32" creationId="{E20A6461-4C08-4982-8AB6-FE53B71382D5}"/>
          </ac:grpSpMkLst>
        </pc:grpChg>
        <pc:grpChg chg="mod">
          <ac:chgData name="日高 優介" userId="cf698fbb26b41f48" providerId="LiveId" clId="{ECEB09CD-F391-4184-ABE7-F9D1EEDCBB7E}" dt="2020-11-06T07:21:40.537" v="1306" actId="688"/>
          <ac:grpSpMkLst>
            <pc:docMk/>
            <pc:sldMk cId="4065310951" sldId="268"/>
            <ac:grpSpMk id="53" creationId="{3C3E2C1E-E5BB-4369-BA8E-1E956563AEB0}"/>
          </ac:grpSpMkLst>
        </pc:grpChg>
        <pc:grpChg chg="mod">
          <ac:chgData name="日高 優介" userId="cf698fbb26b41f48" providerId="LiveId" clId="{ECEB09CD-F391-4184-ABE7-F9D1EEDCBB7E}" dt="2020-11-06T07:21:40.537" v="1306" actId="688"/>
          <ac:grpSpMkLst>
            <pc:docMk/>
            <pc:sldMk cId="4065310951" sldId="268"/>
            <ac:grpSpMk id="66" creationId="{049CC666-DEE9-47D6-ACDD-25AB1BED2D30}"/>
          </ac:grpSpMkLst>
        </pc:grpChg>
        <pc:cxnChg chg="mod">
          <ac:chgData name="日高 優介" userId="cf698fbb26b41f48" providerId="LiveId" clId="{ECEB09CD-F391-4184-ABE7-F9D1EEDCBB7E}" dt="2020-11-06T07:21:40.537" v="1306" actId="688"/>
          <ac:cxnSpMkLst>
            <pc:docMk/>
            <pc:sldMk cId="4065310951" sldId="268"/>
            <ac:cxnSpMk id="39" creationId="{DAA3D883-55E8-4980-8A88-A7FB3FF99686}"/>
          </ac:cxnSpMkLst>
        </pc:cxnChg>
        <pc:cxnChg chg="mod">
          <ac:chgData name="日高 優介" userId="cf698fbb26b41f48" providerId="LiveId" clId="{ECEB09CD-F391-4184-ABE7-F9D1EEDCBB7E}" dt="2020-11-06T07:21:40.537" v="1306" actId="688"/>
          <ac:cxnSpMkLst>
            <pc:docMk/>
            <pc:sldMk cId="4065310951" sldId="268"/>
            <ac:cxnSpMk id="40" creationId="{F80AB0C6-4581-41AA-A026-E645936541B5}"/>
          </ac:cxnSpMkLst>
        </pc:cxnChg>
        <pc:cxnChg chg="mod">
          <ac:chgData name="日高 優介" userId="cf698fbb26b41f48" providerId="LiveId" clId="{ECEB09CD-F391-4184-ABE7-F9D1EEDCBB7E}" dt="2020-11-06T07:21:40.537" v="1306" actId="688"/>
          <ac:cxnSpMkLst>
            <pc:docMk/>
            <pc:sldMk cId="4065310951" sldId="268"/>
            <ac:cxnSpMk id="42" creationId="{009F99D0-1572-4F94-AC16-79356B02240F}"/>
          </ac:cxnSpMkLst>
        </pc:cxnChg>
        <pc:cxnChg chg="mod">
          <ac:chgData name="日高 優介" userId="cf698fbb26b41f48" providerId="LiveId" clId="{ECEB09CD-F391-4184-ABE7-F9D1EEDCBB7E}" dt="2020-11-06T07:21:40.537" v="1306" actId="688"/>
          <ac:cxnSpMkLst>
            <pc:docMk/>
            <pc:sldMk cId="4065310951" sldId="268"/>
            <ac:cxnSpMk id="55" creationId="{647E3141-B0A3-4476-9847-45A01D19B4C9}"/>
          </ac:cxnSpMkLst>
        </pc:cxnChg>
        <pc:cxnChg chg="mod">
          <ac:chgData name="日高 優介" userId="cf698fbb26b41f48" providerId="LiveId" clId="{ECEB09CD-F391-4184-ABE7-F9D1EEDCBB7E}" dt="2020-11-06T07:21:40.537" v="1306" actId="688"/>
          <ac:cxnSpMkLst>
            <pc:docMk/>
            <pc:sldMk cId="4065310951" sldId="268"/>
            <ac:cxnSpMk id="67" creationId="{5B7E24C0-9B50-468D-84EA-CEBFD8DB48D2}"/>
          </ac:cxnSpMkLst>
        </pc:cxnChg>
      </pc:sldChg>
      <pc:sldChg chg="del">
        <pc:chgData name="日高 優介" userId="cf698fbb26b41f48" providerId="LiveId" clId="{ECEB09CD-F391-4184-ABE7-F9D1EEDCBB7E}" dt="2020-11-06T07:10:20.130" v="1212" actId="47"/>
        <pc:sldMkLst>
          <pc:docMk/>
          <pc:sldMk cId="36644268" sldId="269"/>
        </pc:sldMkLst>
      </pc:sldChg>
      <pc:sldChg chg="modSp del">
        <pc:chgData name="日高 優介" userId="cf698fbb26b41f48" providerId="LiveId" clId="{ECEB09CD-F391-4184-ABE7-F9D1EEDCBB7E}" dt="2020-11-06T07:09:05.167" v="1206" actId="47"/>
        <pc:sldMkLst>
          <pc:docMk/>
          <pc:sldMk cId="2632963091" sldId="270"/>
        </pc:sldMkLst>
        <pc:graphicFrameChg chg="mod">
          <ac:chgData name="日高 優介" userId="cf698fbb26b41f48" providerId="LiveId" clId="{ECEB09CD-F391-4184-ABE7-F9D1EEDCBB7E}" dt="2020-11-06T07:02:36.348" v="1115" actId="20577"/>
          <ac:graphicFrameMkLst>
            <pc:docMk/>
            <pc:sldMk cId="2632963091" sldId="270"/>
            <ac:graphicFrameMk id="4" creationId="{C1A19787-959F-4260-B779-FD9DBC94D670}"/>
          </ac:graphicFrameMkLst>
        </pc:graphicFrameChg>
      </pc:sldChg>
      <pc:sldChg chg="del">
        <pc:chgData name="日高 優介" userId="cf698fbb26b41f48" providerId="LiveId" clId="{ECEB09CD-F391-4184-ABE7-F9D1EEDCBB7E}" dt="2020-11-05T11:09:30.582" v="71" actId="47"/>
        <pc:sldMkLst>
          <pc:docMk/>
          <pc:sldMk cId="3806938575" sldId="274"/>
        </pc:sldMkLst>
      </pc:sldChg>
      <pc:sldChg chg="modSp del mod">
        <pc:chgData name="日高 優介" userId="cf698fbb26b41f48" providerId="LiveId" clId="{ECEB09CD-F391-4184-ABE7-F9D1EEDCBB7E}" dt="2020-11-05T11:14:50.216" v="118" actId="47"/>
        <pc:sldMkLst>
          <pc:docMk/>
          <pc:sldMk cId="2227249239" sldId="293"/>
        </pc:sldMkLst>
        <pc:spChg chg="mod">
          <ac:chgData name="日高 優介" userId="cf698fbb26b41f48" providerId="LiveId" clId="{ECEB09CD-F391-4184-ABE7-F9D1EEDCBB7E}" dt="2020-11-05T11:06:25.283" v="7" actId="27636"/>
          <ac:spMkLst>
            <pc:docMk/>
            <pc:sldMk cId="2227249239" sldId="293"/>
            <ac:spMk id="3" creationId="{6439EF73-745B-4BC6-8C7C-EF83A07A1BAF}"/>
          </ac:spMkLst>
        </pc:spChg>
      </pc:sldChg>
      <pc:sldChg chg="del">
        <pc:chgData name="日高 優介" userId="cf698fbb26b41f48" providerId="LiveId" clId="{ECEB09CD-F391-4184-ABE7-F9D1EEDCBB7E}" dt="2020-11-05T11:30:02.634" v="257" actId="47"/>
        <pc:sldMkLst>
          <pc:docMk/>
          <pc:sldMk cId="3811994646" sldId="294"/>
        </pc:sldMkLst>
      </pc:sldChg>
      <pc:sldChg chg="modSp mod">
        <pc:chgData name="日高 優介" userId="cf698fbb26b41f48" providerId="LiveId" clId="{ECEB09CD-F391-4184-ABE7-F9D1EEDCBB7E}" dt="2020-11-05T11:06:29.443" v="12" actId="27636"/>
        <pc:sldMkLst>
          <pc:docMk/>
          <pc:sldMk cId="3660953638" sldId="295"/>
        </pc:sldMkLst>
        <pc:spChg chg="mod">
          <ac:chgData name="日高 優介" userId="cf698fbb26b41f48" providerId="LiveId" clId="{ECEB09CD-F391-4184-ABE7-F9D1EEDCBB7E}" dt="2020-11-05T11:06:29.443" v="12" actId="27636"/>
          <ac:spMkLst>
            <pc:docMk/>
            <pc:sldMk cId="3660953638" sldId="295"/>
            <ac:spMk id="3" creationId="{663F42D4-36D2-4E9A-BBA2-BAA378304EDD}"/>
          </ac:spMkLst>
        </pc:spChg>
      </pc:sldChg>
      <pc:sldChg chg="del">
        <pc:chgData name="日高 優介" userId="cf698fbb26b41f48" providerId="LiveId" clId="{ECEB09CD-F391-4184-ABE7-F9D1EEDCBB7E}" dt="2020-11-05T11:38:11.072" v="362" actId="47"/>
        <pc:sldMkLst>
          <pc:docMk/>
          <pc:sldMk cId="4057866936" sldId="296"/>
        </pc:sldMkLst>
      </pc:sldChg>
      <pc:sldChg chg="modSp del mod">
        <pc:chgData name="日高 優介" userId="cf698fbb26b41f48" providerId="LiveId" clId="{ECEB09CD-F391-4184-ABE7-F9D1EEDCBB7E}" dt="2020-11-05T11:44:57.023" v="430" actId="47"/>
        <pc:sldMkLst>
          <pc:docMk/>
          <pc:sldMk cId="3529063792" sldId="297"/>
        </pc:sldMkLst>
        <pc:spChg chg="mod">
          <ac:chgData name="日高 優介" userId="cf698fbb26b41f48" providerId="LiveId" clId="{ECEB09CD-F391-4184-ABE7-F9D1EEDCBB7E}" dt="2020-11-05T11:39:41.630" v="367" actId="14100"/>
          <ac:spMkLst>
            <pc:docMk/>
            <pc:sldMk cId="3529063792" sldId="297"/>
            <ac:spMk id="2" creationId="{A0306088-CCBB-4037-8A5C-C45B82E5390C}"/>
          </ac:spMkLst>
        </pc:spChg>
      </pc:sldChg>
      <pc:sldChg chg="del">
        <pc:chgData name="日高 優介" userId="cf698fbb26b41f48" providerId="LiveId" clId="{ECEB09CD-F391-4184-ABE7-F9D1EEDCBB7E}" dt="2020-11-05T11:45:58.881" v="437" actId="47"/>
        <pc:sldMkLst>
          <pc:docMk/>
          <pc:sldMk cId="2582599928" sldId="298"/>
        </pc:sldMkLst>
      </pc:sldChg>
      <pc:sldChg chg="del">
        <pc:chgData name="日高 優介" userId="cf698fbb26b41f48" providerId="LiveId" clId="{ECEB09CD-F391-4184-ABE7-F9D1EEDCBB7E}" dt="2020-11-05T11:47:13.578" v="446" actId="47"/>
        <pc:sldMkLst>
          <pc:docMk/>
          <pc:sldMk cId="2723758554" sldId="299"/>
        </pc:sldMkLst>
      </pc:sldChg>
      <pc:sldChg chg="modSp del mod">
        <pc:chgData name="日高 優介" userId="cf698fbb26b41f48" providerId="LiveId" clId="{ECEB09CD-F391-4184-ABE7-F9D1EEDCBB7E}" dt="2020-11-05T11:51:26.793" v="483" actId="47"/>
        <pc:sldMkLst>
          <pc:docMk/>
          <pc:sldMk cId="4081635747" sldId="300"/>
        </pc:sldMkLst>
        <pc:spChg chg="mod">
          <ac:chgData name="日高 優介" userId="cf698fbb26b41f48" providerId="LiveId" clId="{ECEB09CD-F391-4184-ABE7-F9D1EEDCBB7E}" dt="2020-11-05T11:06:28.231" v="9" actId="27636"/>
          <ac:spMkLst>
            <pc:docMk/>
            <pc:sldMk cId="4081635747" sldId="300"/>
            <ac:spMk id="3" creationId="{1807B48C-0378-43FD-9A45-E23B9E443B6D}"/>
          </ac:spMkLst>
        </pc:spChg>
      </pc:sldChg>
      <pc:sldChg chg="modSp del mod">
        <pc:chgData name="日高 優介" userId="cf698fbb26b41f48" providerId="LiveId" clId="{ECEB09CD-F391-4184-ABE7-F9D1EEDCBB7E}" dt="2020-11-06T06:34:15.949" v="586" actId="47"/>
        <pc:sldMkLst>
          <pc:docMk/>
          <pc:sldMk cId="2320734731" sldId="301"/>
        </pc:sldMkLst>
        <pc:spChg chg="mod">
          <ac:chgData name="日高 優介" userId="cf698fbb26b41f48" providerId="LiveId" clId="{ECEB09CD-F391-4184-ABE7-F9D1EEDCBB7E}" dt="2020-11-05T11:06:28.423" v="10" actId="27636"/>
          <ac:spMkLst>
            <pc:docMk/>
            <pc:sldMk cId="2320734731" sldId="301"/>
            <ac:spMk id="3" creationId="{1807B48C-0378-43FD-9A45-E23B9E443B6D}"/>
          </ac:spMkLst>
        </pc:spChg>
      </pc:sldChg>
      <pc:sldChg chg="addSp delSp modSp mod">
        <pc:chgData name="日高 優介" userId="cf698fbb26b41f48" providerId="LiveId" clId="{ECEB09CD-F391-4184-ABE7-F9D1EEDCBB7E}" dt="2020-11-06T07:31:30.846" v="1518" actId="2711"/>
        <pc:sldMkLst>
          <pc:docMk/>
          <pc:sldMk cId="3935296023" sldId="302"/>
        </pc:sldMkLst>
        <pc:spChg chg="del">
          <ac:chgData name="日高 優介" userId="cf698fbb26b41f48" providerId="LiveId" clId="{ECEB09CD-F391-4184-ABE7-F9D1EEDCBB7E}" dt="2020-11-06T07:17:40.166" v="1271" actId="478"/>
          <ac:spMkLst>
            <pc:docMk/>
            <pc:sldMk cId="3935296023" sldId="302"/>
            <ac:spMk id="2" creationId="{533C10E4-28A0-40FD-A21F-A3FDD5E21000}"/>
          </ac:spMkLst>
        </pc:spChg>
        <pc:spChg chg="mod">
          <ac:chgData name="日高 優介" userId="cf698fbb26b41f48" providerId="LiveId" clId="{ECEB09CD-F391-4184-ABE7-F9D1EEDCBB7E}" dt="2020-11-06T07:31:30.846" v="1518" actId="2711"/>
          <ac:spMkLst>
            <pc:docMk/>
            <pc:sldMk cId="3935296023" sldId="302"/>
            <ac:spMk id="5" creationId="{E85750C2-DB16-454E-974F-4C6D95AEB1F9}"/>
          </ac:spMkLst>
        </pc:spChg>
        <pc:spChg chg="add mod">
          <ac:chgData name="日高 優介" userId="cf698fbb26b41f48" providerId="LiveId" clId="{ECEB09CD-F391-4184-ABE7-F9D1EEDCBB7E}" dt="2020-11-06T07:18:34.390" v="1283"/>
          <ac:spMkLst>
            <pc:docMk/>
            <pc:sldMk cId="3935296023" sldId="302"/>
            <ac:spMk id="7" creationId="{E490CCB6-B7E4-4D96-8322-C9A03B01BBA1}"/>
          </ac:spMkLst>
        </pc:spChg>
      </pc:sldChg>
      <pc:sldChg chg="modSp del mod">
        <pc:chgData name="日高 優介" userId="cf698fbb26b41f48" providerId="LiveId" clId="{ECEB09CD-F391-4184-ABE7-F9D1EEDCBB7E}" dt="2020-11-05T11:49:46.920" v="467" actId="47"/>
        <pc:sldMkLst>
          <pc:docMk/>
          <pc:sldMk cId="1599668072" sldId="303"/>
        </pc:sldMkLst>
        <pc:spChg chg="mod">
          <ac:chgData name="日高 優介" userId="cf698fbb26b41f48" providerId="LiveId" clId="{ECEB09CD-F391-4184-ABE7-F9D1EEDCBB7E}" dt="2020-11-05T11:48:24.033" v="453" actId="14100"/>
          <ac:spMkLst>
            <pc:docMk/>
            <pc:sldMk cId="1599668072" sldId="303"/>
            <ac:spMk id="2" creationId="{FE9BCEF0-91A8-4E89-BE31-3937430F79E0}"/>
          </ac:spMkLst>
        </pc:spChg>
      </pc:sldChg>
      <pc:sldChg chg="modSp del mod">
        <pc:chgData name="日高 優介" userId="cf698fbb26b41f48" providerId="LiveId" clId="{ECEB09CD-F391-4184-ABE7-F9D1EEDCBB7E}" dt="2020-11-06T07:17:23.303" v="1270" actId="47"/>
        <pc:sldMkLst>
          <pc:docMk/>
          <pc:sldMk cId="1404236452" sldId="304"/>
        </pc:sldMkLst>
        <pc:spChg chg="mod">
          <ac:chgData name="日高 優介" userId="cf698fbb26b41f48" providerId="LiveId" clId="{ECEB09CD-F391-4184-ABE7-F9D1EEDCBB7E}" dt="2020-11-05T11:06:28.872" v="11" actId="27636"/>
          <ac:spMkLst>
            <pc:docMk/>
            <pc:sldMk cId="1404236452" sldId="304"/>
            <ac:spMk id="3" creationId="{02BF168E-C5A7-4F19-8BE0-8D244E54D9AF}"/>
          </ac:spMkLst>
        </pc:spChg>
      </pc:sldChg>
      <pc:sldChg chg="addSp delSp modSp del mod">
        <pc:chgData name="日高 優介" userId="cf698fbb26b41f48" providerId="LiveId" clId="{ECEB09CD-F391-4184-ABE7-F9D1EEDCBB7E}" dt="2020-11-06T06:58:07.259" v="1042" actId="47"/>
        <pc:sldMkLst>
          <pc:docMk/>
          <pc:sldMk cId="1611576490" sldId="305"/>
        </pc:sldMkLst>
        <pc:spChg chg="add del mod">
          <ac:chgData name="日高 優介" userId="cf698fbb26b41f48" providerId="LiveId" clId="{ECEB09CD-F391-4184-ABE7-F9D1EEDCBB7E}" dt="2020-11-06T06:56:47.682" v="1032" actId="6549"/>
          <ac:spMkLst>
            <pc:docMk/>
            <pc:sldMk cId="1611576490" sldId="305"/>
            <ac:spMk id="2" creationId="{3B149597-C49E-4C92-AB73-EADB2DC04577}"/>
          </ac:spMkLst>
        </pc:spChg>
        <pc:spChg chg="add del">
          <ac:chgData name="日高 優介" userId="cf698fbb26b41f48" providerId="LiveId" clId="{ECEB09CD-F391-4184-ABE7-F9D1EEDCBB7E}" dt="2020-11-06T06:57:55.255" v="1040" actId="478"/>
          <ac:spMkLst>
            <pc:docMk/>
            <pc:sldMk cId="1611576490" sldId="305"/>
            <ac:spMk id="7" creationId="{BFD6D17B-4EA2-40F6-A139-C60EDC143D6F}"/>
          </ac:spMkLst>
        </pc:spChg>
      </pc:sldChg>
      <pc:sldChg chg="modSp del">
        <pc:chgData name="日高 優介" userId="cf698fbb26b41f48" providerId="LiveId" clId="{ECEB09CD-F391-4184-ABE7-F9D1EEDCBB7E}" dt="2020-11-06T06:59:49.663" v="1071" actId="47"/>
        <pc:sldMkLst>
          <pc:docMk/>
          <pc:sldMk cId="2033129839" sldId="306"/>
        </pc:sldMkLst>
        <pc:picChg chg="mod">
          <ac:chgData name="日高 優介" userId="cf698fbb26b41f48" providerId="LiveId" clId="{ECEB09CD-F391-4184-ABE7-F9D1EEDCBB7E}" dt="2020-11-06T06:58:57.851" v="1066" actId="1076"/>
          <ac:picMkLst>
            <pc:docMk/>
            <pc:sldMk cId="2033129839" sldId="306"/>
            <ac:picMk id="2050" creationId="{C0CCDCB9-8748-4F41-AB4A-3B294B3F1623}"/>
          </ac:picMkLst>
        </pc:picChg>
      </pc:sldChg>
      <pc:sldChg chg="addSp delSp modSp mod">
        <pc:chgData name="日高 優介" userId="cf698fbb26b41f48" providerId="LiveId" clId="{ECEB09CD-F391-4184-ABE7-F9D1EEDCBB7E}" dt="2020-11-06T07:23:46.464" v="1397"/>
        <pc:sldMkLst>
          <pc:docMk/>
          <pc:sldMk cId="1500857094" sldId="307"/>
        </pc:sldMkLst>
        <pc:spChg chg="del">
          <ac:chgData name="日高 優介" userId="cf698fbb26b41f48" providerId="LiveId" clId="{ECEB09CD-F391-4184-ABE7-F9D1EEDCBB7E}" dt="2020-11-06T07:00:09.166" v="1072" actId="478"/>
          <ac:spMkLst>
            <pc:docMk/>
            <pc:sldMk cId="1500857094" sldId="307"/>
            <ac:spMk id="2" creationId="{3B149597-C49E-4C92-AB73-EADB2DC04577}"/>
          </ac:spMkLst>
        </pc:spChg>
        <pc:spChg chg="mod">
          <ac:chgData name="日高 優介" userId="cf698fbb26b41f48" providerId="LiveId" clId="{ECEB09CD-F391-4184-ABE7-F9D1EEDCBB7E}" dt="2020-11-06T07:00:53.539" v="1087" actId="1076"/>
          <ac:spMkLst>
            <pc:docMk/>
            <pc:sldMk cId="1500857094" sldId="307"/>
            <ac:spMk id="3" creationId="{4BE49E55-EE43-4182-A096-6E5B9645D3EC}"/>
          </ac:spMkLst>
        </pc:spChg>
        <pc:spChg chg="add mod">
          <ac:chgData name="日高 優介" userId="cf698fbb26b41f48" providerId="LiveId" clId="{ECEB09CD-F391-4184-ABE7-F9D1EEDCBB7E}" dt="2020-11-06T07:23:46.464" v="1397"/>
          <ac:spMkLst>
            <pc:docMk/>
            <pc:sldMk cId="1500857094" sldId="307"/>
            <ac:spMk id="6" creationId="{748934DC-7C3A-4C5B-8F99-8222E5C71DDB}"/>
          </ac:spMkLst>
        </pc:spChg>
      </pc:sldChg>
      <pc:sldChg chg="modSp">
        <pc:chgData name="日高 優介" userId="cf698fbb26b41f48" providerId="LiveId" clId="{ECEB09CD-F391-4184-ABE7-F9D1EEDCBB7E}" dt="2020-11-05T11:06:24.084" v="6"/>
        <pc:sldMkLst>
          <pc:docMk/>
          <pc:sldMk cId="2235750712" sldId="308"/>
        </pc:sldMkLst>
        <pc:spChg chg="mod">
          <ac:chgData name="日高 優介" userId="cf698fbb26b41f48" providerId="LiveId" clId="{ECEB09CD-F391-4184-ABE7-F9D1EEDCBB7E}" dt="2020-11-05T11:06:24.084" v="6"/>
          <ac:spMkLst>
            <pc:docMk/>
            <pc:sldMk cId="2235750712" sldId="308"/>
            <ac:spMk id="3" creationId="{D952BA68-58AC-4E79-BB0D-101ACD44A259}"/>
          </ac:spMkLst>
        </pc:spChg>
      </pc:sldChg>
      <pc:sldChg chg="modSp del mod">
        <pc:chgData name="日高 優介" userId="cf698fbb26b41f48" providerId="LiveId" clId="{ECEB09CD-F391-4184-ABE7-F9D1EEDCBB7E}" dt="2020-11-05T11:27:30.991" v="244" actId="47"/>
        <pc:sldMkLst>
          <pc:docMk/>
          <pc:sldMk cId="3189987744" sldId="309"/>
        </pc:sldMkLst>
        <pc:spChg chg="mod">
          <ac:chgData name="日高 優介" userId="cf698fbb26b41f48" providerId="LiveId" clId="{ECEB09CD-F391-4184-ABE7-F9D1EEDCBB7E}" dt="2020-11-05T11:06:26.141" v="8" actId="27636"/>
          <ac:spMkLst>
            <pc:docMk/>
            <pc:sldMk cId="3189987744" sldId="309"/>
            <ac:spMk id="3" creationId="{68C9D0CB-5B4F-4D56-A81D-79B99151A825}"/>
          </ac:spMkLst>
        </pc:spChg>
      </pc:sldChg>
      <pc:sldChg chg="addSp delSp modSp del mod">
        <pc:chgData name="日高 優介" userId="cf698fbb26b41f48" providerId="LiveId" clId="{ECEB09CD-F391-4184-ABE7-F9D1EEDCBB7E}" dt="2020-11-06T06:55:54.228" v="1028" actId="47"/>
        <pc:sldMkLst>
          <pc:docMk/>
          <pc:sldMk cId="2614822438" sldId="310"/>
        </pc:sldMkLst>
        <pc:spChg chg="add del mod">
          <ac:chgData name="日高 優介" userId="cf698fbb26b41f48" providerId="LiveId" clId="{ECEB09CD-F391-4184-ABE7-F9D1EEDCBB7E}" dt="2020-11-06T06:43:45.794" v="702" actId="478"/>
          <ac:spMkLst>
            <pc:docMk/>
            <pc:sldMk cId="2614822438" sldId="310"/>
            <ac:spMk id="2" creationId="{33106510-863E-4A8F-A13C-7ED98EE4DBAF}"/>
          </ac:spMkLst>
        </pc:spChg>
        <pc:spChg chg="mod">
          <ac:chgData name="日高 優介" userId="cf698fbb26b41f48" providerId="LiveId" clId="{ECEB09CD-F391-4184-ABE7-F9D1EEDCBB7E}" dt="2020-11-06T06:45:54.215" v="831" actId="113"/>
          <ac:spMkLst>
            <pc:docMk/>
            <pc:sldMk cId="2614822438" sldId="310"/>
            <ac:spMk id="5" creationId="{46B4BD87-7B2A-4F14-AF54-3D5FE3CAAE1E}"/>
          </ac:spMkLst>
        </pc:spChg>
        <pc:spChg chg="add del mod">
          <ac:chgData name="日高 優介" userId="cf698fbb26b41f48" providerId="LiveId" clId="{ECEB09CD-F391-4184-ABE7-F9D1EEDCBB7E}" dt="2020-11-06T06:43:28.584" v="699" actId="478"/>
          <ac:spMkLst>
            <pc:docMk/>
            <pc:sldMk cId="2614822438" sldId="310"/>
            <ac:spMk id="6" creationId="{2FD8F54E-0D51-4066-B21B-F5E0B541379B}"/>
          </ac:spMkLst>
        </pc:spChg>
        <pc:spChg chg="del mod">
          <ac:chgData name="日高 優介" userId="cf698fbb26b41f48" providerId="LiveId" clId="{ECEB09CD-F391-4184-ABE7-F9D1EEDCBB7E}" dt="2020-11-06T06:45:14.941" v="755" actId="478"/>
          <ac:spMkLst>
            <pc:docMk/>
            <pc:sldMk cId="2614822438" sldId="310"/>
            <ac:spMk id="7" creationId="{8E0ADB63-366F-4E0B-B9AD-41198F27BF6F}"/>
          </ac:spMkLst>
        </pc:spChg>
        <pc:spChg chg="mod">
          <ac:chgData name="日高 優介" userId="cf698fbb26b41f48" providerId="LiveId" clId="{ECEB09CD-F391-4184-ABE7-F9D1EEDCBB7E}" dt="2020-11-06T06:44:56.566" v="732" actId="1038"/>
          <ac:spMkLst>
            <pc:docMk/>
            <pc:sldMk cId="2614822438" sldId="310"/>
            <ac:spMk id="8" creationId="{3E85EC93-D514-46CD-8D1D-64D1A29B18B4}"/>
          </ac:spMkLst>
        </pc:spChg>
        <pc:spChg chg="add mod">
          <ac:chgData name="日高 優介" userId="cf698fbb26b41f48" providerId="LiveId" clId="{ECEB09CD-F391-4184-ABE7-F9D1EEDCBB7E}" dt="2020-11-06T06:44:01.511" v="710"/>
          <ac:spMkLst>
            <pc:docMk/>
            <pc:sldMk cId="2614822438" sldId="310"/>
            <ac:spMk id="10" creationId="{8732851C-4A7B-487A-BC5E-4FECF4987B4B}"/>
          </ac:spMkLst>
        </pc:spChg>
        <pc:spChg chg="add mod">
          <ac:chgData name="日高 優介" userId="cf698fbb26b41f48" providerId="LiveId" clId="{ECEB09CD-F391-4184-ABE7-F9D1EEDCBB7E}" dt="2020-11-06T06:45:29.118" v="805" actId="1038"/>
          <ac:spMkLst>
            <pc:docMk/>
            <pc:sldMk cId="2614822438" sldId="310"/>
            <ac:spMk id="12" creationId="{1A0D1DAB-8A4F-45FB-90D5-860666E28F05}"/>
          </ac:spMkLst>
        </pc:spChg>
        <pc:graphicFrameChg chg="mod">
          <ac:chgData name="日高 優介" userId="cf698fbb26b41f48" providerId="LiveId" clId="{ECEB09CD-F391-4184-ABE7-F9D1EEDCBB7E}" dt="2020-11-06T06:46:32.954" v="838"/>
          <ac:graphicFrameMkLst>
            <pc:docMk/>
            <pc:sldMk cId="2614822438" sldId="310"/>
            <ac:graphicFrameMk id="4" creationId="{EE479B9F-82FB-47FD-BF33-3205A22213C6}"/>
          </ac:graphicFrameMkLst>
        </pc:graphicFrameChg>
      </pc:sldChg>
      <pc:sldChg chg="del">
        <pc:chgData name="日高 優介" userId="cf698fbb26b41f48" providerId="LiveId" clId="{ECEB09CD-F391-4184-ABE7-F9D1EEDCBB7E}" dt="2020-11-06T06:42:16.579" v="695" actId="47"/>
        <pc:sldMkLst>
          <pc:docMk/>
          <pc:sldMk cId="498720319" sldId="311"/>
        </pc:sldMkLst>
      </pc:sldChg>
      <pc:sldChg chg="addSp delSp modSp mod">
        <pc:chgData name="日高 優介" userId="cf698fbb26b41f48" providerId="LiveId" clId="{ECEB09CD-F391-4184-ABE7-F9D1EEDCBB7E}" dt="2020-11-06T07:31:19.467" v="1517" actId="2711"/>
        <pc:sldMkLst>
          <pc:docMk/>
          <pc:sldMk cId="331207044" sldId="312"/>
        </pc:sldMkLst>
        <pc:spChg chg="add mod">
          <ac:chgData name="日高 優介" userId="cf698fbb26b41f48" providerId="LiveId" clId="{ECEB09CD-F391-4184-ABE7-F9D1EEDCBB7E}" dt="2020-11-06T07:31:07.920" v="1516"/>
          <ac:spMkLst>
            <pc:docMk/>
            <pc:sldMk cId="331207044" sldId="312"/>
            <ac:spMk id="3" creationId="{1120C752-5886-49B8-8757-428E68A9192B}"/>
          </ac:spMkLst>
        </pc:spChg>
        <pc:spChg chg="del">
          <ac:chgData name="日高 優介" userId="cf698fbb26b41f48" providerId="LiveId" clId="{ECEB09CD-F391-4184-ABE7-F9D1EEDCBB7E}" dt="2020-11-06T07:18:05.853" v="1275" actId="478"/>
          <ac:spMkLst>
            <pc:docMk/>
            <pc:sldMk cId="331207044" sldId="312"/>
            <ac:spMk id="4" creationId="{FE60E6B9-6369-438A-8B9D-229C67D11D48}"/>
          </ac:spMkLst>
        </pc:spChg>
        <pc:spChg chg="mod">
          <ac:chgData name="日高 優介" userId="cf698fbb26b41f48" providerId="LiveId" clId="{ECEB09CD-F391-4184-ABE7-F9D1EEDCBB7E}" dt="2020-11-06T07:31:19.467" v="1517" actId="2711"/>
          <ac:spMkLst>
            <pc:docMk/>
            <pc:sldMk cId="331207044" sldId="312"/>
            <ac:spMk id="7" creationId="{043137C7-60DC-4466-81E1-D06B9A81B0D6}"/>
          </ac:spMkLst>
        </pc:spChg>
      </pc:sldChg>
      <pc:sldChg chg="addSp modSp new mod">
        <pc:chgData name="日高 優介" userId="cf698fbb26b41f48" providerId="LiveId" clId="{ECEB09CD-F391-4184-ABE7-F9D1EEDCBB7E}" dt="2020-11-05T11:08:30.854" v="65" actId="1076"/>
        <pc:sldMkLst>
          <pc:docMk/>
          <pc:sldMk cId="3828040956" sldId="314"/>
        </pc:sldMkLst>
        <pc:spChg chg="mod">
          <ac:chgData name="日高 優介" userId="cf698fbb26b41f48" providerId="LiveId" clId="{ECEB09CD-F391-4184-ABE7-F9D1EEDCBB7E}" dt="2020-11-05T11:08:16.370" v="62" actId="1036"/>
          <ac:spMkLst>
            <pc:docMk/>
            <pc:sldMk cId="3828040956" sldId="314"/>
            <ac:spMk id="2" creationId="{FD314305-4B29-4B8A-8ED5-B515C13D086D}"/>
          </ac:spMkLst>
        </pc:spChg>
        <pc:spChg chg="mod">
          <ac:chgData name="日高 優介" userId="cf698fbb26b41f48" providerId="LiveId" clId="{ECEB09CD-F391-4184-ABE7-F9D1EEDCBB7E}" dt="2020-11-05T11:08:30.854" v="65" actId="1076"/>
          <ac:spMkLst>
            <pc:docMk/>
            <pc:sldMk cId="3828040956" sldId="314"/>
            <ac:spMk id="3" creationId="{E13B7A92-B03D-4058-8AA1-F46F6C978809}"/>
          </ac:spMkLst>
        </pc:spChg>
        <pc:spChg chg="add">
          <ac:chgData name="日高 優介" userId="cf698fbb26b41f48" providerId="LiveId" clId="{ECEB09CD-F391-4184-ABE7-F9D1EEDCBB7E}" dt="2020-11-05T11:07:32.257" v="34" actId="22"/>
          <ac:spMkLst>
            <pc:docMk/>
            <pc:sldMk cId="3828040956" sldId="314"/>
            <ac:spMk id="5" creationId="{F93365B7-41E8-4548-880F-3FE745DDB809}"/>
          </ac:spMkLst>
        </pc:spChg>
      </pc:sldChg>
      <pc:sldChg chg="modSp new mod">
        <pc:chgData name="日高 優介" userId="cf698fbb26b41f48" providerId="LiveId" clId="{ECEB09CD-F391-4184-ABE7-F9D1EEDCBB7E}" dt="2020-11-05T11:09:19.293" v="70" actId="27636"/>
        <pc:sldMkLst>
          <pc:docMk/>
          <pc:sldMk cId="95151722" sldId="315"/>
        </pc:sldMkLst>
        <pc:spChg chg="mod">
          <ac:chgData name="日高 優介" userId="cf698fbb26b41f48" providerId="LiveId" clId="{ECEB09CD-F391-4184-ABE7-F9D1EEDCBB7E}" dt="2020-11-05T11:09:07.446" v="67"/>
          <ac:spMkLst>
            <pc:docMk/>
            <pc:sldMk cId="95151722" sldId="315"/>
            <ac:spMk id="2" creationId="{DC89A293-DDA0-4CD4-BB99-EFB668C97EA1}"/>
          </ac:spMkLst>
        </pc:spChg>
        <pc:spChg chg="mod">
          <ac:chgData name="日高 優介" userId="cf698fbb26b41f48" providerId="LiveId" clId="{ECEB09CD-F391-4184-ABE7-F9D1EEDCBB7E}" dt="2020-11-05T11:09:19.293" v="70" actId="27636"/>
          <ac:spMkLst>
            <pc:docMk/>
            <pc:sldMk cId="95151722" sldId="315"/>
            <ac:spMk id="3" creationId="{3C924C62-29DE-4117-89F8-7646986FE409}"/>
          </ac:spMkLst>
        </pc:spChg>
      </pc:sldChg>
      <pc:sldChg chg="modSp new mod modAnim modNotesTx">
        <pc:chgData name="日高 優介" userId="cf698fbb26b41f48" providerId="LiveId" clId="{ECEB09CD-F391-4184-ABE7-F9D1EEDCBB7E}" dt="2020-11-05T11:38:53.079" v="364" actId="404"/>
        <pc:sldMkLst>
          <pc:docMk/>
          <pc:sldMk cId="4017177427" sldId="316"/>
        </pc:sldMkLst>
        <pc:spChg chg="mod">
          <ac:chgData name="日高 優介" userId="cf698fbb26b41f48" providerId="LiveId" clId="{ECEB09CD-F391-4184-ABE7-F9D1EEDCBB7E}" dt="2020-11-05T11:38:53.079" v="364" actId="404"/>
          <ac:spMkLst>
            <pc:docMk/>
            <pc:sldMk cId="4017177427" sldId="316"/>
            <ac:spMk id="2" creationId="{D31E8DE8-9EAD-4A73-AF5C-5893A480C3BB}"/>
          </ac:spMkLst>
        </pc:spChg>
        <pc:spChg chg="mod">
          <ac:chgData name="日高 優介" userId="cf698fbb26b41f48" providerId="LiveId" clId="{ECEB09CD-F391-4184-ABE7-F9D1EEDCBB7E}" dt="2020-11-05T11:10:29.749" v="84" actId="207"/>
          <ac:spMkLst>
            <pc:docMk/>
            <pc:sldMk cId="4017177427" sldId="316"/>
            <ac:spMk id="3" creationId="{591B7048-CAE2-4251-B636-39155A536E82}"/>
          </ac:spMkLst>
        </pc:spChg>
      </pc:sldChg>
      <pc:sldChg chg="addSp modSp new mod modNotesTx">
        <pc:chgData name="日高 優介" userId="cf698fbb26b41f48" providerId="LiveId" clId="{ECEB09CD-F391-4184-ABE7-F9D1EEDCBB7E}" dt="2020-11-06T07:25:22.230" v="1461"/>
        <pc:sldMkLst>
          <pc:docMk/>
          <pc:sldMk cId="1761959747" sldId="317"/>
        </pc:sldMkLst>
        <pc:spChg chg="mod">
          <ac:chgData name="日高 優介" userId="cf698fbb26b41f48" providerId="LiveId" clId="{ECEB09CD-F391-4184-ABE7-F9D1EEDCBB7E}" dt="2020-11-06T07:25:22.230" v="1461"/>
          <ac:spMkLst>
            <pc:docMk/>
            <pc:sldMk cId="1761959747" sldId="317"/>
            <ac:spMk id="2" creationId="{3C0545E2-3D4E-494B-80E6-9BE2CB7F2BD8}"/>
          </ac:spMkLst>
        </pc:spChg>
        <pc:spChg chg="mod">
          <ac:chgData name="日高 優介" userId="cf698fbb26b41f48" providerId="LiveId" clId="{ECEB09CD-F391-4184-ABE7-F9D1EEDCBB7E}" dt="2020-11-05T11:14:30.597" v="115" actId="1076"/>
          <ac:spMkLst>
            <pc:docMk/>
            <pc:sldMk cId="1761959747" sldId="317"/>
            <ac:spMk id="3" creationId="{CD63F531-B35C-401C-8F26-A00DF2C5835A}"/>
          </ac:spMkLst>
        </pc:spChg>
        <pc:spChg chg="add mod">
          <ac:chgData name="日高 優介" userId="cf698fbb26b41f48" providerId="LiveId" clId="{ECEB09CD-F391-4184-ABE7-F9D1EEDCBB7E}" dt="2020-11-05T11:14:01.633" v="111" actId="1076"/>
          <ac:spMkLst>
            <pc:docMk/>
            <pc:sldMk cId="1761959747" sldId="317"/>
            <ac:spMk id="7" creationId="{3BBA3D1F-87BE-49F8-ACFB-3772313BAA0B}"/>
          </ac:spMkLst>
        </pc:spChg>
        <pc:spChg chg="add mod">
          <ac:chgData name="日高 優介" userId="cf698fbb26b41f48" providerId="LiveId" clId="{ECEB09CD-F391-4184-ABE7-F9D1EEDCBB7E}" dt="2020-11-05T11:14:35.859" v="116" actId="1076"/>
          <ac:spMkLst>
            <pc:docMk/>
            <pc:sldMk cId="1761959747" sldId="317"/>
            <ac:spMk id="8" creationId="{FCCD7840-0A74-4F81-B104-868571FBE974}"/>
          </ac:spMkLst>
        </pc:spChg>
        <pc:picChg chg="add mod">
          <ac:chgData name="日高 優介" userId="cf698fbb26b41f48" providerId="LiveId" clId="{ECEB09CD-F391-4184-ABE7-F9D1EEDCBB7E}" dt="2020-11-05T11:13:39.518" v="109" actId="1076"/>
          <ac:picMkLst>
            <pc:docMk/>
            <pc:sldMk cId="1761959747" sldId="317"/>
            <ac:picMk id="5" creationId="{2AEF5E28-A8D9-4195-8482-3A893DA3903B}"/>
          </ac:picMkLst>
        </pc:picChg>
      </pc:sldChg>
      <pc:sldChg chg="addSp modSp new mod modAnim modNotesTx">
        <pc:chgData name="日高 優介" userId="cf698fbb26b41f48" providerId="LiveId" clId="{ECEB09CD-F391-4184-ABE7-F9D1EEDCBB7E}" dt="2020-11-06T07:26:04.484" v="1469" actId="115"/>
        <pc:sldMkLst>
          <pc:docMk/>
          <pc:sldMk cId="3038626475" sldId="318"/>
        </pc:sldMkLst>
        <pc:spChg chg="mod">
          <ac:chgData name="日高 優介" userId="cf698fbb26b41f48" providerId="LiveId" clId="{ECEB09CD-F391-4184-ABE7-F9D1EEDCBB7E}" dt="2020-11-06T07:25:29.562" v="1465"/>
          <ac:spMkLst>
            <pc:docMk/>
            <pc:sldMk cId="3038626475" sldId="318"/>
            <ac:spMk id="2" creationId="{C4A957DD-D6DD-40BD-94FA-38FB7B05D5BE}"/>
          </ac:spMkLst>
        </pc:spChg>
        <pc:spChg chg="mod">
          <ac:chgData name="日高 優介" userId="cf698fbb26b41f48" providerId="LiveId" clId="{ECEB09CD-F391-4184-ABE7-F9D1EEDCBB7E}" dt="2020-11-06T07:26:04.484" v="1469" actId="115"/>
          <ac:spMkLst>
            <pc:docMk/>
            <pc:sldMk cId="3038626475" sldId="318"/>
            <ac:spMk id="3" creationId="{EDFE6BE7-692D-42A5-BD8E-F338BABFA588}"/>
          </ac:spMkLst>
        </pc:spChg>
        <pc:spChg chg="add mod">
          <ac:chgData name="日高 優介" userId="cf698fbb26b41f48" providerId="LiveId" clId="{ECEB09CD-F391-4184-ABE7-F9D1EEDCBB7E}" dt="2020-11-05T11:19:30.177" v="189" actId="1076"/>
          <ac:spMkLst>
            <pc:docMk/>
            <pc:sldMk cId="3038626475" sldId="318"/>
            <ac:spMk id="4" creationId="{63122E1D-A9A3-4A53-9E10-0AC66B518CAC}"/>
          </ac:spMkLst>
        </pc:spChg>
      </pc:sldChg>
      <pc:sldChg chg="addSp modSp new mod ord modAnim modNotesTx">
        <pc:chgData name="日高 優介" userId="cf698fbb26b41f48" providerId="LiveId" clId="{ECEB09CD-F391-4184-ABE7-F9D1EEDCBB7E}" dt="2020-11-06T07:33:49.311" v="1524" actId="20577"/>
        <pc:sldMkLst>
          <pc:docMk/>
          <pc:sldMk cId="3460395731" sldId="319"/>
        </pc:sldMkLst>
        <pc:spChg chg="mod">
          <ac:chgData name="日高 優介" userId="cf698fbb26b41f48" providerId="LiveId" clId="{ECEB09CD-F391-4184-ABE7-F9D1EEDCBB7E}" dt="2020-11-06T07:25:13.439" v="1457"/>
          <ac:spMkLst>
            <pc:docMk/>
            <pc:sldMk cId="3460395731" sldId="319"/>
            <ac:spMk id="2" creationId="{2395F653-858C-41E2-919E-83E923BF893E}"/>
          </ac:spMkLst>
        </pc:spChg>
        <pc:spChg chg="mod">
          <ac:chgData name="日高 優介" userId="cf698fbb26b41f48" providerId="LiveId" clId="{ECEB09CD-F391-4184-ABE7-F9D1EEDCBB7E}" dt="2020-11-06T07:33:49.311" v="1524" actId="20577"/>
          <ac:spMkLst>
            <pc:docMk/>
            <pc:sldMk cId="3460395731" sldId="319"/>
            <ac:spMk id="3" creationId="{A8D18947-1C04-481C-9782-A567545A1A29}"/>
          </ac:spMkLst>
        </pc:spChg>
        <pc:spChg chg="add mod">
          <ac:chgData name="日高 優介" userId="cf698fbb26b41f48" providerId="LiveId" clId="{ECEB09CD-F391-4184-ABE7-F9D1EEDCBB7E}" dt="2020-11-05T11:23:12.873" v="223"/>
          <ac:spMkLst>
            <pc:docMk/>
            <pc:sldMk cId="3460395731" sldId="319"/>
            <ac:spMk id="4" creationId="{C1180A74-C013-4CE3-9B52-8DB0C8E20F06}"/>
          </ac:spMkLst>
        </pc:spChg>
      </pc:sldChg>
      <pc:sldChg chg="addSp delSp modSp new mod modAnim modNotesTx">
        <pc:chgData name="日高 優介" userId="cf698fbb26b41f48" providerId="LiveId" clId="{ECEB09CD-F391-4184-ABE7-F9D1EEDCBB7E}" dt="2020-11-06T07:25:06.542" v="1453"/>
        <pc:sldMkLst>
          <pc:docMk/>
          <pc:sldMk cId="1264575470" sldId="320"/>
        </pc:sldMkLst>
        <pc:spChg chg="mod">
          <ac:chgData name="日高 優介" userId="cf698fbb26b41f48" providerId="LiveId" clId="{ECEB09CD-F391-4184-ABE7-F9D1EEDCBB7E}" dt="2020-11-06T07:25:06.542" v="1453"/>
          <ac:spMkLst>
            <pc:docMk/>
            <pc:sldMk cId="1264575470" sldId="320"/>
            <ac:spMk id="2" creationId="{6431AC20-505B-4445-9A34-95AC0D98A4C0}"/>
          </ac:spMkLst>
        </pc:spChg>
        <pc:spChg chg="del mod">
          <ac:chgData name="日高 優介" userId="cf698fbb26b41f48" providerId="LiveId" clId="{ECEB09CD-F391-4184-ABE7-F9D1EEDCBB7E}" dt="2020-11-05T11:28:38.537" v="249" actId="22"/>
          <ac:spMkLst>
            <pc:docMk/>
            <pc:sldMk cId="1264575470" sldId="320"/>
            <ac:spMk id="3" creationId="{09D9A505-743D-47AD-8B9C-F9AD27D81C55}"/>
          </ac:spMkLst>
        </pc:spChg>
        <pc:spChg chg="add mod">
          <ac:chgData name="日高 優介" userId="cf698fbb26b41f48" providerId="LiveId" clId="{ECEB09CD-F391-4184-ABE7-F9D1EEDCBB7E}" dt="2020-11-05T11:29:19.934" v="253" actId="1076"/>
          <ac:spMkLst>
            <pc:docMk/>
            <pc:sldMk cId="1264575470" sldId="320"/>
            <ac:spMk id="8" creationId="{D3BC1A87-BC0C-49F5-975E-872E21E64EA4}"/>
          </ac:spMkLst>
        </pc:spChg>
        <pc:spChg chg="add mod">
          <ac:chgData name="日高 優介" userId="cf698fbb26b41f48" providerId="LiveId" clId="{ECEB09CD-F391-4184-ABE7-F9D1EEDCBB7E}" dt="2020-11-05T11:29:43.118" v="255" actId="1076"/>
          <ac:spMkLst>
            <pc:docMk/>
            <pc:sldMk cId="1264575470" sldId="320"/>
            <ac:spMk id="10" creationId="{C8B9F2B7-31BA-4A39-8663-2C65A8902330}"/>
          </ac:spMkLst>
        </pc:spChg>
        <pc:picChg chg="add mod">
          <ac:chgData name="日高 優介" userId="cf698fbb26b41f48" providerId="LiveId" clId="{ECEB09CD-F391-4184-ABE7-F9D1EEDCBB7E}" dt="2020-11-05T11:28:38.537" v="249" actId="22"/>
          <ac:picMkLst>
            <pc:docMk/>
            <pc:sldMk cId="1264575470" sldId="320"/>
            <ac:picMk id="5" creationId="{4907EFAE-9FA3-46EE-B195-B35B762E4C4B}"/>
          </ac:picMkLst>
        </pc:picChg>
        <pc:cxnChg chg="add mod">
          <ac:chgData name="日高 優介" userId="cf698fbb26b41f48" providerId="LiveId" clId="{ECEB09CD-F391-4184-ABE7-F9D1EEDCBB7E}" dt="2020-11-05T11:29:04.490" v="251" actId="1076"/>
          <ac:cxnSpMkLst>
            <pc:docMk/>
            <pc:sldMk cId="1264575470" sldId="320"/>
            <ac:cxnSpMk id="6" creationId="{DB452A56-6AAE-41CC-858A-838B8CFD7561}"/>
          </ac:cxnSpMkLst>
        </pc:cxnChg>
      </pc:sldChg>
      <pc:sldChg chg="addSp delSp modSp new mod modNotesTx">
        <pc:chgData name="日高 優介" userId="cf698fbb26b41f48" providerId="LiveId" clId="{ECEB09CD-F391-4184-ABE7-F9D1EEDCBB7E}" dt="2020-11-06T07:25:01.054" v="1449"/>
        <pc:sldMkLst>
          <pc:docMk/>
          <pc:sldMk cId="1897856546" sldId="321"/>
        </pc:sldMkLst>
        <pc:spChg chg="mod">
          <ac:chgData name="日高 優介" userId="cf698fbb26b41f48" providerId="LiveId" clId="{ECEB09CD-F391-4184-ABE7-F9D1EEDCBB7E}" dt="2020-11-06T07:25:01.054" v="1449"/>
          <ac:spMkLst>
            <pc:docMk/>
            <pc:sldMk cId="1897856546" sldId="321"/>
            <ac:spMk id="2" creationId="{F7C24072-788C-476D-9720-AF1EEF012A13}"/>
          </ac:spMkLst>
        </pc:spChg>
        <pc:spChg chg="mod">
          <ac:chgData name="日高 優介" userId="cf698fbb26b41f48" providerId="LiveId" clId="{ECEB09CD-F391-4184-ABE7-F9D1EEDCBB7E}" dt="2020-11-05T11:38:07.215" v="361" actId="113"/>
          <ac:spMkLst>
            <pc:docMk/>
            <pc:sldMk cId="1897856546" sldId="321"/>
            <ac:spMk id="3" creationId="{8D291186-1EEA-444B-8F87-BA4BA56CEF39}"/>
          </ac:spMkLst>
        </pc:spChg>
        <pc:spChg chg="add del mod">
          <ac:chgData name="日高 優介" userId="cf698fbb26b41f48" providerId="LiveId" clId="{ECEB09CD-F391-4184-ABE7-F9D1EEDCBB7E}" dt="2020-11-05T11:31:26.638" v="263"/>
          <ac:spMkLst>
            <pc:docMk/>
            <pc:sldMk cId="1897856546" sldId="321"/>
            <ac:spMk id="4" creationId="{A9862D1A-D125-477C-A49D-F04157AAF80D}"/>
          </ac:spMkLst>
        </pc:spChg>
        <pc:spChg chg="add del mod">
          <ac:chgData name="日高 優介" userId="cf698fbb26b41f48" providerId="LiveId" clId="{ECEB09CD-F391-4184-ABE7-F9D1EEDCBB7E}" dt="2020-11-05T11:31:26.638" v="263"/>
          <ac:spMkLst>
            <pc:docMk/>
            <pc:sldMk cId="1897856546" sldId="321"/>
            <ac:spMk id="5" creationId="{3CBD908F-F127-464E-825B-88A5249EE9AF}"/>
          </ac:spMkLst>
        </pc:spChg>
        <pc:spChg chg="add del mod">
          <ac:chgData name="日高 優介" userId="cf698fbb26b41f48" providerId="LiveId" clId="{ECEB09CD-F391-4184-ABE7-F9D1EEDCBB7E}" dt="2020-11-05T11:31:26.638" v="263"/>
          <ac:spMkLst>
            <pc:docMk/>
            <pc:sldMk cId="1897856546" sldId="321"/>
            <ac:spMk id="6" creationId="{12EA69C7-8346-4395-8263-DD469AB758C9}"/>
          </ac:spMkLst>
        </pc:spChg>
      </pc:sldChg>
      <pc:sldChg chg="add del">
        <pc:chgData name="日高 優介" userId="cf698fbb26b41f48" providerId="LiveId" clId="{ECEB09CD-F391-4184-ABE7-F9D1EEDCBB7E}" dt="2020-11-05T11:31:09.129" v="260" actId="47"/>
        <pc:sldMkLst>
          <pc:docMk/>
          <pc:sldMk cId="2566649305" sldId="321"/>
        </pc:sldMkLst>
      </pc:sldChg>
      <pc:sldChg chg="modSp new mod modNotesTx">
        <pc:chgData name="日高 優介" userId="cf698fbb26b41f48" providerId="LiveId" clId="{ECEB09CD-F391-4184-ABE7-F9D1EEDCBB7E}" dt="2020-11-06T07:24:54.438" v="1445"/>
        <pc:sldMkLst>
          <pc:docMk/>
          <pc:sldMk cId="1150234846" sldId="322"/>
        </pc:sldMkLst>
        <pc:spChg chg="mod">
          <ac:chgData name="日高 優介" userId="cf698fbb26b41f48" providerId="LiveId" clId="{ECEB09CD-F391-4184-ABE7-F9D1EEDCBB7E}" dt="2020-11-06T07:24:54.438" v="1445"/>
          <ac:spMkLst>
            <pc:docMk/>
            <pc:sldMk cId="1150234846" sldId="322"/>
            <ac:spMk id="2" creationId="{A3594A08-95E8-4102-B7C7-9BB854DF77DE}"/>
          </ac:spMkLst>
        </pc:spChg>
        <pc:spChg chg="mod">
          <ac:chgData name="日高 優介" userId="cf698fbb26b41f48" providerId="LiveId" clId="{ECEB09CD-F391-4184-ABE7-F9D1EEDCBB7E}" dt="2020-11-05T11:44:30.925" v="428" actId="403"/>
          <ac:spMkLst>
            <pc:docMk/>
            <pc:sldMk cId="1150234846" sldId="322"/>
            <ac:spMk id="3" creationId="{16D078A9-4082-4E95-9F39-ECEAEE0690DE}"/>
          </ac:spMkLst>
        </pc:spChg>
      </pc:sldChg>
      <pc:sldChg chg="modSp new mod modNotesTx">
        <pc:chgData name="日高 優介" userId="cf698fbb26b41f48" providerId="LiveId" clId="{ECEB09CD-F391-4184-ABE7-F9D1EEDCBB7E}" dt="2020-11-06T07:27:03.183" v="1504" actId="20577"/>
        <pc:sldMkLst>
          <pc:docMk/>
          <pc:sldMk cId="2986575843" sldId="323"/>
        </pc:sldMkLst>
        <pc:spChg chg="mod">
          <ac:chgData name="日高 優介" userId="cf698fbb26b41f48" providerId="LiveId" clId="{ECEB09CD-F391-4184-ABE7-F9D1EEDCBB7E}" dt="2020-11-06T07:24:48.473" v="1441"/>
          <ac:spMkLst>
            <pc:docMk/>
            <pc:sldMk cId="2986575843" sldId="323"/>
            <ac:spMk id="2" creationId="{E1C90547-E734-4A57-A030-1C1CF2C7A682}"/>
          </ac:spMkLst>
        </pc:spChg>
        <pc:spChg chg="mod">
          <ac:chgData name="日高 優介" userId="cf698fbb26b41f48" providerId="LiveId" clId="{ECEB09CD-F391-4184-ABE7-F9D1EEDCBB7E}" dt="2020-11-06T07:27:03.183" v="1504" actId="20577"/>
          <ac:spMkLst>
            <pc:docMk/>
            <pc:sldMk cId="2986575843" sldId="323"/>
            <ac:spMk id="3" creationId="{4AC4D813-85A6-43BD-8B06-597333D48525}"/>
          </ac:spMkLst>
        </pc:spChg>
      </pc:sldChg>
      <pc:sldChg chg="modSp new add del mod modNotesTx">
        <pc:chgData name="日高 優介" userId="cf698fbb26b41f48" providerId="LiveId" clId="{ECEB09CD-F391-4184-ABE7-F9D1EEDCBB7E}" dt="2020-11-05T11:48:03.328" v="451" actId="47"/>
        <pc:sldMkLst>
          <pc:docMk/>
          <pc:sldMk cId="3150033138" sldId="324"/>
        </pc:sldMkLst>
        <pc:spChg chg="mod">
          <ac:chgData name="日高 優介" userId="cf698fbb26b41f48" providerId="LiveId" clId="{ECEB09CD-F391-4184-ABE7-F9D1EEDCBB7E}" dt="2020-11-05T11:46:48.855" v="442" actId="255"/>
          <ac:spMkLst>
            <pc:docMk/>
            <pc:sldMk cId="3150033138" sldId="324"/>
            <ac:spMk id="2" creationId="{8AE9BDA9-4392-4BEA-B0F7-A76DEB5508F1}"/>
          </ac:spMkLst>
        </pc:spChg>
        <pc:spChg chg="mod">
          <ac:chgData name="日高 優介" userId="cf698fbb26b41f48" providerId="LiveId" clId="{ECEB09CD-F391-4184-ABE7-F9D1EEDCBB7E}" dt="2020-11-05T11:46:59.287" v="444"/>
          <ac:spMkLst>
            <pc:docMk/>
            <pc:sldMk cId="3150033138" sldId="324"/>
            <ac:spMk id="3" creationId="{4512100A-3BA6-4527-9B08-CD0949C99026}"/>
          </ac:spMkLst>
        </pc:spChg>
      </pc:sldChg>
      <pc:sldChg chg="add del">
        <pc:chgData name="日高 優介" userId="cf698fbb26b41f48" providerId="LiveId" clId="{ECEB09CD-F391-4184-ABE7-F9D1EEDCBB7E}" dt="2020-11-05T11:48:01.134" v="449" actId="47"/>
        <pc:sldMkLst>
          <pc:docMk/>
          <pc:sldMk cId="986594894" sldId="325"/>
        </pc:sldMkLst>
      </pc:sldChg>
      <pc:sldChg chg="modSp new mod modNotesTx">
        <pc:chgData name="日高 優介" userId="cf698fbb26b41f48" providerId="LiveId" clId="{ECEB09CD-F391-4184-ABE7-F9D1EEDCBB7E}" dt="2020-11-06T07:24:42.225" v="1437"/>
        <pc:sldMkLst>
          <pc:docMk/>
          <pc:sldMk cId="1268303963" sldId="325"/>
        </pc:sldMkLst>
        <pc:spChg chg="mod">
          <ac:chgData name="日高 優介" userId="cf698fbb26b41f48" providerId="LiveId" clId="{ECEB09CD-F391-4184-ABE7-F9D1EEDCBB7E}" dt="2020-11-06T07:24:42.225" v="1437"/>
          <ac:spMkLst>
            <pc:docMk/>
            <pc:sldMk cId="1268303963" sldId="325"/>
            <ac:spMk id="2" creationId="{91DD2F97-3D20-4693-B72E-2A7A136B5923}"/>
          </ac:spMkLst>
        </pc:spChg>
        <pc:spChg chg="mod">
          <ac:chgData name="日高 優介" userId="cf698fbb26b41f48" providerId="LiveId" clId="{ECEB09CD-F391-4184-ABE7-F9D1EEDCBB7E}" dt="2020-11-05T11:49:40.423" v="466" actId="404"/>
          <ac:spMkLst>
            <pc:docMk/>
            <pc:sldMk cId="1268303963" sldId="325"/>
            <ac:spMk id="3" creationId="{C43A2CA6-5519-4DB9-9B22-3ED980FBE22F}"/>
          </ac:spMkLst>
        </pc:spChg>
      </pc:sldChg>
      <pc:sldChg chg="modSp new mod modNotesTx">
        <pc:chgData name="日高 優介" userId="cf698fbb26b41f48" providerId="LiveId" clId="{ECEB09CD-F391-4184-ABE7-F9D1EEDCBB7E}" dt="2020-11-06T07:24:34.517" v="1433"/>
        <pc:sldMkLst>
          <pc:docMk/>
          <pc:sldMk cId="3365031333" sldId="326"/>
        </pc:sldMkLst>
        <pc:spChg chg="mod">
          <ac:chgData name="日高 優介" userId="cf698fbb26b41f48" providerId="LiveId" clId="{ECEB09CD-F391-4184-ABE7-F9D1EEDCBB7E}" dt="2020-11-06T07:24:34.517" v="1433"/>
          <ac:spMkLst>
            <pc:docMk/>
            <pc:sldMk cId="3365031333" sldId="326"/>
            <ac:spMk id="2" creationId="{FB9F3E56-2A85-41B2-A21D-D4DE7F60F35A}"/>
          </ac:spMkLst>
        </pc:spChg>
        <pc:spChg chg="mod">
          <ac:chgData name="日高 優介" userId="cf698fbb26b41f48" providerId="LiveId" clId="{ECEB09CD-F391-4184-ABE7-F9D1EEDCBB7E}" dt="2020-11-05T11:51:12.625" v="481" actId="27636"/>
          <ac:spMkLst>
            <pc:docMk/>
            <pc:sldMk cId="3365031333" sldId="326"/>
            <ac:spMk id="3" creationId="{A94463BE-0182-4A85-9E4B-D58E4A734304}"/>
          </ac:spMkLst>
        </pc:spChg>
      </pc:sldChg>
      <pc:sldChg chg="modSp new del mod">
        <pc:chgData name="日高 優介" userId="cf698fbb26b41f48" providerId="LiveId" clId="{ECEB09CD-F391-4184-ABE7-F9D1EEDCBB7E}" dt="2020-11-05T11:55:53.280" v="565" actId="47"/>
        <pc:sldMkLst>
          <pc:docMk/>
          <pc:sldMk cId="2305141975" sldId="327"/>
        </pc:sldMkLst>
        <pc:spChg chg="mod">
          <ac:chgData name="日高 優介" userId="cf698fbb26b41f48" providerId="LiveId" clId="{ECEB09CD-F391-4184-ABE7-F9D1EEDCBB7E}" dt="2020-11-05T11:52:08.736" v="489" actId="255"/>
          <ac:spMkLst>
            <pc:docMk/>
            <pc:sldMk cId="2305141975" sldId="327"/>
            <ac:spMk id="2" creationId="{81D15EA9-3390-441C-9BEC-38E39813A1CC}"/>
          </ac:spMkLst>
        </pc:spChg>
        <pc:spChg chg="mod">
          <ac:chgData name="日高 優介" userId="cf698fbb26b41f48" providerId="LiveId" clId="{ECEB09CD-F391-4184-ABE7-F9D1EEDCBB7E}" dt="2020-11-05T11:53:02.886" v="498"/>
          <ac:spMkLst>
            <pc:docMk/>
            <pc:sldMk cId="2305141975" sldId="327"/>
            <ac:spMk id="3" creationId="{110686F7-E3B6-489B-8CB3-100C5A801D3A}"/>
          </ac:spMkLst>
        </pc:spChg>
      </pc:sldChg>
      <pc:sldChg chg="modSp new mod modNotesTx">
        <pc:chgData name="日高 優介" userId="cf698fbb26b41f48" providerId="LiveId" clId="{ECEB09CD-F391-4184-ABE7-F9D1EEDCBB7E}" dt="2020-11-06T07:24:24.897" v="1425"/>
        <pc:sldMkLst>
          <pc:docMk/>
          <pc:sldMk cId="4039815399" sldId="327"/>
        </pc:sldMkLst>
        <pc:spChg chg="mod">
          <ac:chgData name="日高 優介" userId="cf698fbb26b41f48" providerId="LiveId" clId="{ECEB09CD-F391-4184-ABE7-F9D1EEDCBB7E}" dt="2020-11-06T07:24:24.897" v="1425"/>
          <ac:spMkLst>
            <pc:docMk/>
            <pc:sldMk cId="4039815399" sldId="327"/>
            <ac:spMk id="2" creationId="{C0B391F3-7157-47A2-9E6E-7232FFBA8898}"/>
          </ac:spMkLst>
        </pc:spChg>
        <pc:spChg chg="mod">
          <ac:chgData name="日高 優介" userId="cf698fbb26b41f48" providerId="LiveId" clId="{ECEB09CD-F391-4184-ABE7-F9D1EEDCBB7E}" dt="2020-11-06T06:33:55.996" v="582" actId="27636"/>
          <ac:spMkLst>
            <pc:docMk/>
            <pc:sldMk cId="4039815399" sldId="327"/>
            <ac:spMk id="3" creationId="{1ACEEF77-073B-4FDE-A3D8-BF29A211CDDF}"/>
          </ac:spMkLst>
        </pc:spChg>
      </pc:sldChg>
      <pc:sldChg chg="modSp new mod modNotesTx">
        <pc:chgData name="日高 優介" userId="cf698fbb26b41f48" providerId="LiveId" clId="{ECEB09CD-F391-4184-ABE7-F9D1EEDCBB7E}" dt="2020-11-06T07:24:14.006" v="1417"/>
        <pc:sldMkLst>
          <pc:docMk/>
          <pc:sldMk cId="2595088959" sldId="328"/>
        </pc:sldMkLst>
        <pc:spChg chg="mod">
          <ac:chgData name="日高 優介" userId="cf698fbb26b41f48" providerId="LiveId" clId="{ECEB09CD-F391-4184-ABE7-F9D1EEDCBB7E}" dt="2020-11-06T07:24:14.006" v="1417"/>
          <ac:spMkLst>
            <pc:docMk/>
            <pc:sldMk cId="2595088959" sldId="328"/>
            <ac:spMk id="2" creationId="{AC8AB2A1-166A-4561-AA75-99550D4DB15E}"/>
          </ac:spMkLst>
        </pc:spChg>
        <pc:spChg chg="mod">
          <ac:chgData name="日高 優介" userId="cf698fbb26b41f48" providerId="LiveId" clId="{ECEB09CD-F391-4184-ABE7-F9D1EEDCBB7E}" dt="2020-11-06T06:42:52.659" v="697" actId="20577"/>
          <ac:spMkLst>
            <pc:docMk/>
            <pc:sldMk cId="2595088959" sldId="328"/>
            <ac:spMk id="3" creationId="{2180C94B-EF91-425E-99A3-D377A914BFCD}"/>
          </ac:spMkLst>
        </pc:spChg>
      </pc:sldChg>
      <pc:sldChg chg="addSp delSp modSp add del mod">
        <pc:chgData name="日高 優介" userId="cf698fbb26b41f48" providerId="LiveId" clId="{ECEB09CD-F391-4184-ABE7-F9D1EEDCBB7E}" dt="2020-11-06T06:49:19.648" v="882" actId="47"/>
        <pc:sldMkLst>
          <pc:docMk/>
          <pc:sldMk cId="1347390776" sldId="329"/>
        </pc:sldMkLst>
        <pc:spChg chg="del">
          <ac:chgData name="日高 優介" userId="cf698fbb26b41f48" providerId="LiveId" clId="{ECEB09CD-F391-4184-ABE7-F9D1EEDCBB7E}" dt="2020-11-06T06:47:23.312" v="846" actId="478"/>
          <ac:spMkLst>
            <pc:docMk/>
            <pc:sldMk cId="1347390776" sldId="329"/>
            <ac:spMk id="5" creationId="{46B4BD87-7B2A-4F14-AF54-3D5FE3CAAE1E}"/>
          </ac:spMkLst>
        </pc:spChg>
        <pc:spChg chg="add del">
          <ac:chgData name="日高 優介" userId="cf698fbb26b41f48" providerId="LiveId" clId="{ECEB09CD-F391-4184-ABE7-F9D1EEDCBB7E}" dt="2020-11-06T06:47:21.636" v="845" actId="478"/>
          <ac:spMkLst>
            <pc:docMk/>
            <pc:sldMk cId="1347390776" sldId="329"/>
            <ac:spMk id="8" creationId="{3E85EC93-D514-46CD-8D1D-64D1A29B18B4}"/>
          </ac:spMkLst>
        </pc:spChg>
        <pc:spChg chg="del">
          <ac:chgData name="日高 優介" userId="cf698fbb26b41f48" providerId="LiveId" clId="{ECEB09CD-F391-4184-ABE7-F9D1EEDCBB7E}" dt="2020-11-06T06:47:14.949" v="842" actId="478"/>
          <ac:spMkLst>
            <pc:docMk/>
            <pc:sldMk cId="1347390776" sldId="329"/>
            <ac:spMk id="12" creationId="{1A0D1DAB-8A4F-45FB-90D5-860666E28F05}"/>
          </ac:spMkLst>
        </pc:spChg>
        <pc:graphicFrameChg chg="del mod">
          <ac:chgData name="日高 優介" userId="cf698fbb26b41f48" providerId="LiveId" clId="{ECEB09CD-F391-4184-ABE7-F9D1EEDCBB7E}" dt="2020-11-06T06:47:31.155" v="847" actId="478"/>
          <ac:graphicFrameMkLst>
            <pc:docMk/>
            <pc:sldMk cId="1347390776" sldId="329"/>
            <ac:graphicFrameMk id="4" creationId="{EE479B9F-82FB-47FD-BF33-3205A22213C6}"/>
          </ac:graphicFrameMkLst>
        </pc:graphicFrameChg>
      </pc:sldChg>
      <pc:sldChg chg="addSp delSp modSp new mod modNotesTx">
        <pc:chgData name="日高 優介" userId="cf698fbb26b41f48" providerId="LiveId" clId="{ECEB09CD-F391-4184-ABE7-F9D1EEDCBB7E}" dt="2020-11-06T07:24:04.722" v="1409"/>
        <pc:sldMkLst>
          <pc:docMk/>
          <pc:sldMk cId="3554333827" sldId="330"/>
        </pc:sldMkLst>
        <pc:spChg chg="mod">
          <ac:chgData name="日高 優介" userId="cf698fbb26b41f48" providerId="LiveId" clId="{ECEB09CD-F391-4184-ABE7-F9D1EEDCBB7E}" dt="2020-11-06T07:24:04.722" v="1409"/>
          <ac:spMkLst>
            <pc:docMk/>
            <pc:sldMk cId="3554333827" sldId="330"/>
            <ac:spMk id="2" creationId="{41232BB3-2E67-4A17-AD18-39E4E3AE4283}"/>
          </ac:spMkLst>
        </pc:spChg>
        <pc:spChg chg="del mod">
          <ac:chgData name="日高 優介" userId="cf698fbb26b41f48" providerId="LiveId" clId="{ECEB09CD-F391-4184-ABE7-F9D1EEDCBB7E}" dt="2020-11-06T06:48:32.613" v="852" actId="1032"/>
          <ac:spMkLst>
            <pc:docMk/>
            <pc:sldMk cId="3554333827" sldId="330"/>
            <ac:spMk id="3" creationId="{83104AF3-19EB-418F-8D43-81FC06AF563F}"/>
          </ac:spMkLst>
        </pc:spChg>
        <pc:spChg chg="add mod">
          <ac:chgData name="日高 優介" userId="cf698fbb26b41f48" providerId="LiveId" clId="{ECEB09CD-F391-4184-ABE7-F9D1EEDCBB7E}" dt="2020-11-06T06:52:50.975" v="949" actId="1076"/>
          <ac:spMkLst>
            <pc:docMk/>
            <pc:sldMk cId="3554333827" sldId="330"/>
            <ac:spMk id="6" creationId="{FCEB0D6B-C504-4C9A-9F80-9D26CE477757}"/>
          </ac:spMkLst>
        </pc:spChg>
        <pc:spChg chg="add mod">
          <ac:chgData name="日高 優介" userId="cf698fbb26b41f48" providerId="LiveId" clId="{ECEB09CD-F391-4184-ABE7-F9D1EEDCBB7E}" dt="2020-11-06T06:53:09.798" v="972" actId="1036"/>
          <ac:spMkLst>
            <pc:docMk/>
            <pc:sldMk cId="3554333827" sldId="330"/>
            <ac:spMk id="8" creationId="{964FCF7E-4808-4A40-9A3A-FAF184A958BA}"/>
          </ac:spMkLst>
        </pc:spChg>
        <pc:spChg chg="add mod">
          <ac:chgData name="日高 優介" userId="cf698fbb26b41f48" providerId="LiveId" clId="{ECEB09CD-F391-4184-ABE7-F9D1EEDCBB7E}" dt="2020-11-06T06:55:27.025" v="1027" actId="1076"/>
          <ac:spMkLst>
            <pc:docMk/>
            <pc:sldMk cId="3554333827" sldId="330"/>
            <ac:spMk id="9" creationId="{37BBE7AA-DD1B-4C15-8EAF-66D0BB547451}"/>
          </ac:spMkLst>
        </pc:spChg>
        <pc:spChg chg="add mod">
          <ac:chgData name="日高 優介" userId="cf698fbb26b41f48" providerId="LiveId" clId="{ECEB09CD-F391-4184-ABE7-F9D1EEDCBB7E}" dt="2020-11-06T06:55:18.432" v="1026" actId="1076"/>
          <ac:spMkLst>
            <pc:docMk/>
            <pc:sldMk cId="3554333827" sldId="330"/>
            <ac:spMk id="11" creationId="{0CA93924-A86E-4C1E-B66F-9F566F8456B7}"/>
          </ac:spMkLst>
        </pc:spChg>
        <pc:spChg chg="add">
          <ac:chgData name="日高 優介" userId="cf698fbb26b41f48" providerId="LiveId" clId="{ECEB09CD-F391-4184-ABE7-F9D1EEDCBB7E}" dt="2020-11-06T06:54:58.213" v="1009" actId="22"/>
          <ac:spMkLst>
            <pc:docMk/>
            <pc:sldMk cId="3554333827" sldId="330"/>
            <ac:spMk id="13" creationId="{FA2C2BA0-2FC5-4BD6-9CD2-6E6F9B7E654A}"/>
          </ac:spMkLst>
        </pc:spChg>
        <pc:graphicFrameChg chg="add mod modGraphic">
          <ac:chgData name="日高 優介" userId="cf698fbb26b41f48" providerId="LiveId" clId="{ECEB09CD-F391-4184-ABE7-F9D1EEDCBB7E}" dt="2020-11-06T06:52:15.019" v="945" actId="113"/>
          <ac:graphicFrameMkLst>
            <pc:docMk/>
            <pc:sldMk cId="3554333827" sldId="330"/>
            <ac:graphicFrameMk id="4" creationId="{643F2F2F-D646-4938-B18C-CFCFDA1FF2BE}"/>
          </ac:graphicFrameMkLst>
        </pc:graphicFrameChg>
      </pc:sldChg>
      <pc:sldChg chg="addSp modSp new mod modNotesTx">
        <pc:chgData name="日高 優介" userId="cf698fbb26b41f48" providerId="LiveId" clId="{ECEB09CD-F391-4184-ABE7-F9D1EEDCBB7E}" dt="2020-11-06T07:24:00.330" v="1405"/>
        <pc:sldMkLst>
          <pc:docMk/>
          <pc:sldMk cId="4240692960" sldId="331"/>
        </pc:sldMkLst>
        <pc:spChg chg="mod">
          <ac:chgData name="日高 優介" userId="cf698fbb26b41f48" providerId="LiveId" clId="{ECEB09CD-F391-4184-ABE7-F9D1EEDCBB7E}" dt="2020-11-06T07:24:00.330" v="1405"/>
          <ac:spMkLst>
            <pc:docMk/>
            <pc:sldMk cId="4240692960" sldId="331"/>
            <ac:spMk id="2" creationId="{4714F760-D420-4423-AC59-C5B0334FCB9F}"/>
          </ac:spMkLst>
        </pc:spChg>
        <pc:spChg chg="mod">
          <ac:chgData name="日高 優介" userId="cf698fbb26b41f48" providerId="LiveId" clId="{ECEB09CD-F391-4184-ABE7-F9D1EEDCBB7E}" dt="2020-11-06T06:57:25.193" v="1036" actId="5793"/>
          <ac:spMkLst>
            <pc:docMk/>
            <pc:sldMk cId="4240692960" sldId="331"/>
            <ac:spMk id="3" creationId="{702A48EE-3703-40EA-B8ED-BF422642AD30}"/>
          </ac:spMkLst>
        </pc:spChg>
        <pc:spChg chg="add mod">
          <ac:chgData name="日高 優介" userId="cf698fbb26b41f48" providerId="LiveId" clId="{ECEB09CD-F391-4184-ABE7-F9D1EEDCBB7E}" dt="2020-11-06T06:57:26.131" v="1037"/>
          <ac:spMkLst>
            <pc:docMk/>
            <pc:sldMk cId="4240692960" sldId="331"/>
            <ac:spMk id="5" creationId="{D18C8AEA-747B-45E2-80F2-D9C283FF167A}"/>
          </ac:spMkLst>
        </pc:spChg>
        <pc:spChg chg="add mod">
          <ac:chgData name="日高 優介" userId="cf698fbb26b41f48" providerId="LiveId" clId="{ECEB09CD-F391-4184-ABE7-F9D1EEDCBB7E}" dt="2020-11-06T06:57:26.131" v="1037"/>
          <ac:spMkLst>
            <pc:docMk/>
            <pc:sldMk cId="4240692960" sldId="331"/>
            <ac:spMk id="6" creationId="{5DDA84AA-4149-4AFB-80BE-C0CD7674EA17}"/>
          </ac:spMkLst>
        </pc:spChg>
        <pc:spChg chg="add mod">
          <ac:chgData name="日高 優介" userId="cf698fbb26b41f48" providerId="LiveId" clId="{ECEB09CD-F391-4184-ABE7-F9D1EEDCBB7E}" dt="2020-11-06T07:01:09.587" v="1101" actId="1036"/>
          <ac:spMkLst>
            <pc:docMk/>
            <pc:sldMk cId="4240692960" sldId="331"/>
            <ac:spMk id="8" creationId="{6A823CF6-DEAB-4414-8AF8-3F6B6E9B3EB2}"/>
          </ac:spMkLst>
        </pc:spChg>
        <pc:picChg chg="add mod">
          <ac:chgData name="日高 優介" userId="cf698fbb26b41f48" providerId="LiveId" clId="{ECEB09CD-F391-4184-ABE7-F9D1EEDCBB7E}" dt="2020-11-06T06:57:26.131" v="1037"/>
          <ac:picMkLst>
            <pc:docMk/>
            <pc:sldMk cId="4240692960" sldId="331"/>
            <ac:picMk id="4" creationId="{FA90D48E-C055-4AA8-B6FB-E125B3DE0CE1}"/>
          </ac:picMkLst>
        </pc:picChg>
      </pc:sldChg>
      <pc:sldChg chg="addSp modSp new mod modNotesTx">
        <pc:chgData name="日高 優介" userId="cf698fbb26b41f48" providerId="LiveId" clId="{ECEB09CD-F391-4184-ABE7-F9D1EEDCBB7E}" dt="2020-11-06T07:23:55.951" v="1401"/>
        <pc:sldMkLst>
          <pc:docMk/>
          <pc:sldMk cId="3374546974" sldId="332"/>
        </pc:sldMkLst>
        <pc:spChg chg="mod">
          <ac:chgData name="日高 優介" userId="cf698fbb26b41f48" providerId="LiveId" clId="{ECEB09CD-F391-4184-ABE7-F9D1EEDCBB7E}" dt="2020-11-06T07:23:55.951" v="1401"/>
          <ac:spMkLst>
            <pc:docMk/>
            <pc:sldMk cId="3374546974" sldId="332"/>
            <ac:spMk id="2" creationId="{1B874F93-7CF7-43E4-99C8-A2F8E59D3C58}"/>
          </ac:spMkLst>
        </pc:spChg>
        <pc:spChg chg="mod">
          <ac:chgData name="日高 優介" userId="cf698fbb26b41f48" providerId="LiveId" clId="{ECEB09CD-F391-4184-ABE7-F9D1EEDCBB7E}" dt="2020-11-06T06:59:13.552" v="1067" actId="5793"/>
          <ac:spMkLst>
            <pc:docMk/>
            <pc:sldMk cId="3374546974" sldId="332"/>
            <ac:spMk id="3" creationId="{D7F8A7A1-87F8-4B19-A8A7-533129E02959}"/>
          </ac:spMkLst>
        </pc:spChg>
        <pc:spChg chg="add mod">
          <ac:chgData name="日高 優介" userId="cf698fbb26b41f48" providerId="LiveId" clId="{ECEB09CD-F391-4184-ABE7-F9D1EEDCBB7E}" dt="2020-11-06T06:59:14.119" v="1068"/>
          <ac:spMkLst>
            <pc:docMk/>
            <pc:sldMk cId="3374546974" sldId="332"/>
            <ac:spMk id="5" creationId="{D2CF14F9-CAC6-4E97-A0D9-CF15521B10EB}"/>
          </ac:spMkLst>
        </pc:spChg>
        <pc:spChg chg="add mod">
          <ac:chgData name="日高 優介" userId="cf698fbb26b41f48" providerId="LiveId" clId="{ECEB09CD-F391-4184-ABE7-F9D1EEDCBB7E}" dt="2020-11-06T06:59:14.119" v="1068"/>
          <ac:spMkLst>
            <pc:docMk/>
            <pc:sldMk cId="3374546974" sldId="332"/>
            <ac:spMk id="6" creationId="{02D1667B-C070-409E-BA84-9255BE135E6B}"/>
          </ac:spMkLst>
        </pc:spChg>
        <pc:spChg chg="add mod">
          <ac:chgData name="日高 優介" userId="cf698fbb26b41f48" providerId="LiveId" clId="{ECEB09CD-F391-4184-ABE7-F9D1EEDCBB7E}" dt="2020-11-06T07:01:00.856" v="1092" actId="1036"/>
          <ac:spMkLst>
            <pc:docMk/>
            <pc:sldMk cId="3374546974" sldId="332"/>
            <ac:spMk id="8" creationId="{298B3745-39D1-4264-A1F2-4774E660D062}"/>
          </ac:spMkLst>
        </pc:spChg>
        <pc:picChg chg="add mod">
          <ac:chgData name="日高 優介" userId="cf698fbb26b41f48" providerId="LiveId" clId="{ECEB09CD-F391-4184-ABE7-F9D1EEDCBB7E}" dt="2020-11-06T06:59:14.119" v="1068"/>
          <ac:picMkLst>
            <pc:docMk/>
            <pc:sldMk cId="3374546974" sldId="332"/>
            <ac:picMk id="4" creationId="{3A7413D5-336A-4DE3-B706-DA56E2B4CF43}"/>
          </ac:picMkLst>
        </pc:picChg>
      </pc:sldChg>
      <pc:sldChg chg="addSp delSp modSp new mod modAnim modNotesTx">
        <pc:chgData name="日高 優介" userId="cf698fbb26b41f48" providerId="LiveId" clId="{ECEB09CD-F391-4184-ABE7-F9D1EEDCBB7E}" dt="2020-11-06T07:10:50.542" v="1247"/>
        <pc:sldMkLst>
          <pc:docMk/>
          <pc:sldMk cId="2179221036" sldId="333"/>
        </pc:sldMkLst>
        <pc:spChg chg="mod">
          <ac:chgData name="日高 優介" userId="cf698fbb26b41f48" providerId="LiveId" clId="{ECEB09CD-F391-4184-ABE7-F9D1EEDCBB7E}" dt="2020-11-06T07:10:50.542" v="1247"/>
          <ac:spMkLst>
            <pc:docMk/>
            <pc:sldMk cId="2179221036" sldId="333"/>
            <ac:spMk id="2" creationId="{9D37EC36-B4FE-4C9A-B8E5-E147E2F8DCEA}"/>
          </ac:spMkLst>
        </pc:spChg>
        <pc:spChg chg="del mod">
          <ac:chgData name="日高 優介" userId="cf698fbb26b41f48" providerId="LiveId" clId="{ECEB09CD-F391-4184-ABE7-F9D1EEDCBB7E}" dt="2020-11-06T07:03:06.709" v="1117" actId="1032"/>
          <ac:spMkLst>
            <pc:docMk/>
            <pc:sldMk cId="2179221036" sldId="333"/>
            <ac:spMk id="3" creationId="{EC171717-485C-4338-80F5-4652A757F557}"/>
          </ac:spMkLst>
        </pc:spChg>
        <pc:spChg chg="add mod">
          <ac:chgData name="日高 優介" userId="cf698fbb26b41f48" providerId="LiveId" clId="{ECEB09CD-F391-4184-ABE7-F9D1EEDCBB7E}" dt="2020-11-06T07:06:58.289" v="1189" actId="14100"/>
          <ac:spMkLst>
            <pc:docMk/>
            <pc:sldMk cId="2179221036" sldId="333"/>
            <ac:spMk id="5" creationId="{0C771CEA-293C-4D33-8197-46726E364A5C}"/>
          </ac:spMkLst>
        </pc:spChg>
        <pc:graphicFrameChg chg="add mod modGraphic">
          <ac:chgData name="日高 優介" userId="cf698fbb26b41f48" providerId="LiveId" clId="{ECEB09CD-F391-4184-ABE7-F9D1EEDCBB7E}" dt="2020-11-06T07:07:04.996" v="1196" actId="1035"/>
          <ac:graphicFrameMkLst>
            <pc:docMk/>
            <pc:sldMk cId="2179221036" sldId="333"/>
            <ac:graphicFrameMk id="4" creationId="{5A0E5E9E-C1A8-4683-A38F-5092F7928B64}"/>
          </ac:graphicFrameMkLst>
        </pc:graphicFrameChg>
      </pc:sldChg>
      <pc:sldChg chg="modSp add mod modAnim modNotesTx">
        <pc:chgData name="日高 優介" userId="cf698fbb26b41f48" providerId="LiveId" clId="{ECEB09CD-F391-4184-ABE7-F9D1EEDCBB7E}" dt="2020-11-06T07:31:51.420" v="1520" actId="2711"/>
        <pc:sldMkLst>
          <pc:docMk/>
          <pc:sldMk cId="1741058450" sldId="334"/>
        </pc:sldMkLst>
        <pc:spChg chg="mod">
          <ac:chgData name="日高 優介" userId="cf698fbb26b41f48" providerId="LiveId" clId="{ECEB09CD-F391-4184-ABE7-F9D1EEDCBB7E}" dt="2020-11-06T07:10:43.259" v="1236"/>
          <ac:spMkLst>
            <pc:docMk/>
            <pc:sldMk cId="1741058450" sldId="334"/>
            <ac:spMk id="2" creationId="{9D37EC36-B4FE-4C9A-B8E5-E147E2F8DCEA}"/>
          </ac:spMkLst>
        </pc:spChg>
        <pc:spChg chg="mod">
          <ac:chgData name="日高 優介" userId="cf698fbb26b41f48" providerId="LiveId" clId="{ECEB09CD-F391-4184-ABE7-F9D1EEDCBB7E}" dt="2020-11-06T07:31:51.420" v="1520" actId="2711"/>
          <ac:spMkLst>
            <pc:docMk/>
            <pc:sldMk cId="1741058450" sldId="334"/>
            <ac:spMk id="5" creationId="{0C771CEA-293C-4D33-8197-46726E364A5C}"/>
          </ac:spMkLst>
        </pc:spChg>
        <pc:graphicFrameChg chg="mod">
          <ac:chgData name="日高 優介" userId="cf698fbb26b41f48" providerId="LiveId" clId="{ECEB09CD-F391-4184-ABE7-F9D1EEDCBB7E}" dt="2020-11-06T07:10:03.524" v="1211" actId="20577"/>
          <ac:graphicFrameMkLst>
            <pc:docMk/>
            <pc:sldMk cId="1741058450" sldId="334"/>
            <ac:graphicFrameMk id="4" creationId="{5A0E5E9E-C1A8-4683-A38F-5092F7928B64}"/>
          </ac:graphicFrameMkLst>
        </pc:graphicFrameChg>
      </pc:sldChg>
      <pc:sldChg chg="modSp new mod modAnim modNotesTx">
        <pc:chgData name="日高 優介" userId="cf698fbb26b41f48" providerId="LiveId" clId="{ECEB09CD-F391-4184-ABE7-F9D1EEDCBB7E}" dt="2020-11-06T07:31:40.486" v="1519" actId="2711"/>
        <pc:sldMkLst>
          <pc:docMk/>
          <pc:sldMk cId="1461031097" sldId="335"/>
        </pc:sldMkLst>
        <pc:spChg chg="mod">
          <ac:chgData name="日高 優介" userId="cf698fbb26b41f48" providerId="LiveId" clId="{ECEB09CD-F391-4184-ABE7-F9D1EEDCBB7E}" dt="2020-11-06T07:15:51.740" v="1251" actId="255"/>
          <ac:spMkLst>
            <pc:docMk/>
            <pc:sldMk cId="1461031097" sldId="335"/>
            <ac:spMk id="2" creationId="{75898072-2785-4CE6-A158-D768CF09F68A}"/>
          </ac:spMkLst>
        </pc:spChg>
        <pc:spChg chg="mod">
          <ac:chgData name="日高 優介" userId="cf698fbb26b41f48" providerId="LiveId" clId="{ECEB09CD-F391-4184-ABE7-F9D1EEDCBB7E}" dt="2020-11-06T07:31:40.486" v="1519" actId="2711"/>
          <ac:spMkLst>
            <pc:docMk/>
            <pc:sldMk cId="1461031097" sldId="335"/>
            <ac:spMk id="3" creationId="{5ABA6C5B-3C0B-4527-8D2E-F27C9A1299D1}"/>
          </ac:spMkLst>
        </pc:spChg>
      </pc:sldChg>
    </pc:docChg>
  </pc:docChgLst>
  <pc:docChgLst>
    <pc:chgData name="伊藤 慎吾" userId="89a00477132a39d7" providerId="LiveId" clId="{A8AD9911-9ADD-4613-8C87-9489A51612B9}"/>
    <pc:docChg chg="undo custSel addSld delSld modSld sldOrd addMainMaster delMainMaster modMainMaster modNotesMaster modHandout">
      <pc:chgData name="伊藤 慎吾" userId="89a00477132a39d7" providerId="LiveId" clId="{A8AD9911-9ADD-4613-8C87-9489A51612B9}" dt="2020-11-29T08:16:04.490" v="7170" actId="21"/>
      <pc:docMkLst>
        <pc:docMk/>
      </pc:docMkLst>
      <pc:sldChg chg="modSp mod modNotesTx">
        <pc:chgData name="伊藤 慎吾" userId="89a00477132a39d7" providerId="LiveId" clId="{A8AD9911-9ADD-4613-8C87-9489A51612B9}" dt="2020-11-13T16:45:16.713" v="5959" actId="20577"/>
        <pc:sldMkLst>
          <pc:docMk/>
          <pc:sldMk cId="2040757562" sldId="266"/>
        </pc:sldMkLst>
        <pc:spChg chg="mod">
          <ac:chgData name="伊藤 慎吾" userId="89a00477132a39d7" providerId="LiveId" clId="{A8AD9911-9ADD-4613-8C87-9489A51612B9}" dt="2020-11-13T14:10:11.912" v="4381"/>
          <ac:spMkLst>
            <pc:docMk/>
            <pc:sldMk cId="2040757562" sldId="266"/>
            <ac:spMk id="4" creationId="{5DCA1786-A54A-463A-BE92-4E945162E700}"/>
          </ac:spMkLst>
        </pc:spChg>
      </pc:sldChg>
      <pc:sldChg chg="modSp mod modNotesTx">
        <pc:chgData name="伊藤 慎吾" userId="89a00477132a39d7" providerId="LiveId" clId="{A8AD9911-9ADD-4613-8C87-9489A51612B9}" dt="2020-11-13T16:45:47.503" v="5978" actId="20577"/>
        <pc:sldMkLst>
          <pc:docMk/>
          <pc:sldMk cId="1712422951" sldId="267"/>
        </pc:sldMkLst>
        <pc:graphicFrameChg chg="mod modGraphic">
          <ac:chgData name="伊藤 慎吾" userId="89a00477132a39d7" providerId="LiveId" clId="{A8AD9911-9ADD-4613-8C87-9489A51612B9}" dt="2020-11-12T03:10:05.879" v="918"/>
          <ac:graphicFrameMkLst>
            <pc:docMk/>
            <pc:sldMk cId="1712422951" sldId="267"/>
            <ac:graphicFrameMk id="2" creationId="{8500FBB1-5173-4FEB-A6B7-68F2CCAF3244}"/>
          </ac:graphicFrameMkLst>
        </pc:graphicFrameChg>
      </pc:sldChg>
      <pc:sldChg chg="del">
        <pc:chgData name="伊藤 慎吾" userId="89a00477132a39d7" providerId="LiveId" clId="{A8AD9911-9ADD-4613-8C87-9489A51612B9}" dt="2020-11-11T02:14:09.759" v="1" actId="2696"/>
        <pc:sldMkLst>
          <pc:docMk/>
          <pc:sldMk cId="3660953638" sldId="295"/>
        </pc:sldMkLst>
      </pc:sldChg>
      <pc:sldChg chg="modSp mod modNotesTx">
        <pc:chgData name="伊藤 慎吾" userId="89a00477132a39d7" providerId="LiveId" clId="{A8AD9911-9ADD-4613-8C87-9489A51612B9}" dt="2020-11-13T15:59:41.901" v="4677" actId="20577"/>
        <pc:sldMkLst>
          <pc:docMk/>
          <pc:sldMk cId="3935296023" sldId="302"/>
        </pc:sldMkLst>
        <pc:spChg chg="mod">
          <ac:chgData name="伊藤 慎吾" userId="89a00477132a39d7" providerId="LiveId" clId="{A8AD9911-9ADD-4613-8C87-9489A51612B9}" dt="2020-11-13T01:54:08.468" v="2870" actId="20577"/>
          <ac:spMkLst>
            <pc:docMk/>
            <pc:sldMk cId="3935296023" sldId="302"/>
            <ac:spMk id="5" creationId="{E85750C2-DB16-454E-974F-4C6D95AEB1F9}"/>
          </ac:spMkLst>
        </pc:spChg>
      </pc:sldChg>
      <pc:sldChg chg="modNotesTx">
        <pc:chgData name="伊藤 慎吾" userId="89a00477132a39d7" providerId="LiveId" clId="{A8AD9911-9ADD-4613-8C87-9489A51612B9}" dt="2020-11-13T16:52:20.397" v="6166" actId="20577"/>
        <pc:sldMkLst>
          <pc:docMk/>
          <pc:sldMk cId="1500857094" sldId="307"/>
        </pc:sldMkLst>
      </pc:sldChg>
      <pc:sldChg chg="del">
        <pc:chgData name="伊藤 慎吾" userId="89a00477132a39d7" providerId="LiveId" clId="{A8AD9911-9ADD-4613-8C87-9489A51612B9}" dt="2020-11-11T02:14:06.588" v="0" actId="2696"/>
        <pc:sldMkLst>
          <pc:docMk/>
          <pc:sldMk cId="2235750712" sldId="308"/>
        </pc:sldMkLst>
      </pc:sldChg>
      <pc:sldChg chg="modSp mod">
        <pc:chgData name="伊藤 慎吾" userId="89a00477132a39d7" providerId="LiveId" clId="{A8AD9911-9ADD-4613-8C87-9489A51612B9}" dt="2020-11-13T12:52:02.567" v="3989"/>
        <pc:sldMkLst>
          <pc:docMk/>
          <pc:sldMk cId="331207044" sldId="312"/>
        </pc:sldMkLst>
        <pc:spChg chg="mod">
          <ac:chgData name="伊藤 慎吾" userId="89a00477132a39d7" providerId="LiveId" clId="{A8AD9911-9ADD-4613-8C87-9489A51612B9}" dt="2020-11-13T12:52:02.567" v="3989"/>
          <ac:spMkLst>
            <pc:docMk/>
            <pc:sldMk cId="331207044" sldId="312"/>
            <ac:spMk id="7" creationId="{043137C7-60DC-4466-81E1-D06B9A81B0D6}"/>
          </ac:spMkLst>
        </pc:spChg>
      </pc:sldChg>
      <pc:sldChg chg="modNotesTx">
        <pc:chgData name="伊藤 慎吾" userId="89a00477132a39d7" providerId="LiveId" clId="{A8AD9911-9ADD-4613-8C87-9489A51612B9}" dt="2020-11-13T13:34:17.463" v="4005" actId="20577"/>
        <pc:sldMkLst>
          <pc:docMk/>
          <pc:sldMk cId="4017177427" sldId="316"/>
        </pc:sldMkLst>
      </pc:sldChg>
      <pc:sldChg chg="modSp mod modNotesTx">
        <pc:chgData name="伊藤 慎吾" userId="89a00477132a39d7" providerId="LiveId" clId="{A8AD9911-9ADD-4613-8C87-9489A51612B9}" dt="2020-11-13T16:37:21.704" v="5542" actId="20577"/>
        <pc:sldMkLst>
          <pc:docMk/>
          <pc:sldMk cId="1761959747" sldId="317"/>
        </pc:sldMkLst>
        <pc:spChg chg="mod">
          <ac:chgData name="伊藤 慎吾" userId="89a00477132a39d7" providerId="LiveId" clId="{A8AD9911-9ADD-4613-8C87-9489A51612B9}" dt="2020-11-12T07:38:47.301" v="1542"/>
          <ac:spMkLst>
            <pc:docMk/>
            <pc:sldMk cId="1761959747" sldId="317"/>
            <ac:spMk id="7" creationId="{3BBA3D1F-87BE-49F8-ACFB-3772313BAA0B}"/>
          </ac:spMkLst>
        </pc:spChg>
      </pc:sldChg>
      <pc:sldChg chg="addSp modSp mod modAnim modNotesTx">
        <pc:chgData name="伊藤 慎吾" userId="89a00477132a39d7" providerId="LiveId" clId="{A8AD9911-9ADD-4613-8C87-9489A51612B9}" dt="2020-11-13T16:38:51.966" v="5549" actId="20577"/>
        <pc:sldMkLst>
          <pc:docMk/>
          <pc:sldMk cId="3038626475" sldId="318"/>
        </pc:sldMkLst>
        <pc:spChg chg="mod">
          <ac:chgData name="伊藤 慎吾" userId="89a00477132a39d7" providerId="LiveId" clId="{A8AD9911-9ADD-4613-8C87-9489A51612B9}" dt="2020-11-13T12:43:12.425" v="3791" actId="404"/>
          <ac:spMkLst>
            <pc:docMk/>
            <pc:sldMk cId="3038626475" sldId="318"/>
            <ac:spMk id="3" creationId="{EDFE6BE7-692D-42A5-BD8E-F338BABFA588}"/>
          </ac:spMkLst>
        </pc:spChg>
        <pc:spChg chg="mod">
          <ac:chgData name="伊藤 慎吾" userId="89a00477132a39d7" providerId="LiveId" clId="{A8AD9911-9ADD-4613-8C87-9489A51612B9}" dt="2020-11-13T12:42:50.102" v="3789" actId="1037"/>
          <ac:spMkLst>
            <pc:docMk/>
            <pc:sldMk cId="3038626475" sldId="318"/>
            <ac:spMk id="4" creationId="{63122E1D-A9A3-4A53-9E10-0AC66B518CAC}"/>
          </ac:spMkLst>
        </pc:spChg>
        <pc:spChg chg="add mod">
          <ac:chgData name="伊藤 慎吾" userId="89a00477132a39d7" providerId="LiveId" clId="{A8AD9911-9ADD-4613-8C87-9489A51612B9}" dt="2020-11-13T12:44:06.833" v="3807" actId="1076"/>
          <ac:spMkLst>
            <pc:docMk/>
            <pc:sldMk cId="3038626475" sldId="318"/>
            <ac:spMk id="6" creationId="{E3392A4D-A22C-4640-A411-90F6CFBCEA1D}"/>
          </ac:spMkLst>
        </pc:spChg>
        <pc:spChg chg="add mod">
          <ac:chgData name="伊藤 慎吾" userId="89a00477132a39d7" providerId="LiveId" clId="{A8AD9911-9ADD-4613-8C87-9489A51612B9}" dt="2020-11-13T12:46:27.190" v="3964" actId="115"/>
          <ac:spMkLst>
            <pc:docMk/>
            <pc:sldMk cId="3038626475" sldId="318"/>
            <ac:spMk id="7" creationId="{250957C5-138F-4C9B-AFFB-AE29B4F3D8C1}"/>
          </ac:spMkLst>
        </pc:spChg>
      </pc:sldChg>
      <pc:sldChg chg="modSp mod modNotesTx">
        <pc:chgData name="伊藤 慎吾" userId="89a00477132a39d7" providerId="LiveId" clId="{A8AD9911-9ADD-4613-8C87-9489A51612B9}" dt="2020-11-13T16:42:26.960" v="5875" actId="20577"/>
        <pc:sldMkLst>
          <pc:docMk/>
          <pc:sldMk cId="3460395731" sldId="319"/>
        </pc:sldMkLst>
        <pc:spChg chg="mod">
          <ac:chgData name="伊藤 慎吾" userId="89a00477132a39d7" providerId="LiveId" clId="{A8AD9911-9ADD-4613-8C87-9489A51612B9}" dt="2020-11-13T12:45:18.108" v="3819" actId="122"/>
          <ac:spMkLst>
            <pc:docMk/>
            <pc:sldMk cId="3460395731" sldId="319"/>
            <ac:spMk id="3" creationId="{A8D18947-1C04-481C-9782-A567545A1A29}"/>
          </ac:spMkLst>
        </pc:spChg>
        <pc:spChg chg="mod">
          <ac:chgData name="伊藤 慎吾" userId="89a00477132a39d7" providerId="LiveId" clId="{A8AD9911-9ADD-4613-8C87-9489A51612B9}" dt="2020-11-13T07:11:55.962" v="3415" actId="1076"/>
          <ac:spMkLst>
            <pc:docMk/>
            <pc:sldMk cId="3460395731" sldId="319"/>
            <ac:spMk id="4" creationId="{C1180A74-C013-4CE3-9B52-8DB0C8E20F06}"/>
          </ac:spMkLst>
        </pc:spChg>
      </pc:sldChg>
      <pc:sldChg chg="modNotesTx">
        <pc:chgData name="伊藤 慎吾" userId="89a00477132a39d7" providerId="LiveId" clId="{A8AD9911-9ADD-4613-8C87-9489A51612B9}" dt="2020-11-13T13:37:22.709" v="4065" actId="20577"/>
        <pc:sldMkLst>
          <pc:docMk/>
          <pc:sldMk cId="1264575470" sldId="320"/>
        </pc:sldMkLst>
      </pc:sldChg>
      <pc:sldChg chg="modSp mod modNotesTx">
        <pc:chgData name="伊藤 慎吾" userId="89a00477132a39d7" providerId="LiveId" clId="{A8AD9911-9ADD-4613-8C87-9489A51612B9}" dt="2020-11-13T16:43:31.909" v="5887" actId="20577"/>
        <pc:sldMkLst>
          <pc:docMk/>
          <pc:sldMk cId="1897856546" sldId="321"/>
        </pc:sldMkLst>
        <pc:spChg chg="mod">
          <ac:chgData name="伊藤 慎吾" userId="89a00477132a39d7" providerId="LiveId" clId="{A8AD9911-9ADD-4613-8C87-9489A51612B9}" dt="2020-11-13T14:09:45.322" v="4375" actId="20577"/>
          <ac:spMkLst>
            <pc:docMk/>
            <pc:sldMk cId="1897856546" sldId="321"/>
            <ac:spMk id="3" creationId="{8D291186-1EEA-444B-8F87-BA4BA56CEF39}"/>
          </ac:spMkLst>
        </pc:spChg>
      </pc:sldChg>
      <pc:sldChg chg="modNotesTx">
        <pc:chgData name="伊藤 慎吾" userId="89a00477132a39d7" providerId="LiveId" clId="{A8AD9911-9ADD-4613-8C87-9489A51612B9}" dt="2020-11-13T13:38:27.137" v="4133" actId="20577"/>
        <pc:sldMkLst>
          <pc:docMk/>
          <pc:sldMk cId="1150234846" sldId="322"/>
        </pc:sldMkLst>
      </pc:sldChg>
      <pc:sldChg chg="modNotesTx">
        <pc:chgData name="伊藤 慎吾" userId="89a00477132a39d7" providerId="LiveId" clId="{A8AD9911-9ADD-4613-8C87-9489A51612B9}" dt="2020-11-13T16:44:09.953" v="5908" actId="20577"/>
        <pc:sldMkLst>
          <pc:docMk/>
          <pc:sldMk cId="2986575843" sldId="323"/>
        </pc:sldMkLst>
      </pc:sldChg>
      <pc:sldChg chg="modNotesTx">
        <pc:chgData name="伊藤 慎吾" userId="89a00477132a39d7" providerId="LiveId" clId="{A8AD9911-9ADD-4613-8C87-9489A51612B9}" dt="2020-11-13T07:18:09.907" v="3618" actId="20577"/>
        <pc:sldMkLst>
          <pc:docMk/>
          <pc:sldMk cId="3150033138" sldId="324"/>
        </pc:sldMkLst>
      </pc:sldChg>
      <pc:sldChg chg="modNotesTx">
        <pc:chgData name="伊藤 慎吾" userId="89a00477132a39d7" providerId="LiveId" clId="{A8AD9911-9ADD-4613-8C87-9489A51612B9}" dt="2020-11-13T16:44:52.056" v="5923" actId="20577"/>
        <pc:sldMkLst>
          <pc:docMk/>
          <pc:sldMk cId="3365031333" sldId="326"/>
        </pc:sldMkLst>
      </pc:sldChg>
      <pc:sldChg chg="modNotesTx">
        <pc:chgData name="伊藤 慎吾" userId="89a00477132a39d7" providerId="LiveId" clId="{A8AD9911-9ADD-4613-8C87-9489A51612B9}" dt="2020-11-13T16:48:29.456" v="6061" actId="20577"/>
        <pc:sldMkLst>
          <pc:docMk/>
          <pc:sldMk cId="2595088959" sldId="328"/>
        </pc:sldMkLst>
      </pc:sldChg>
      <pc:sldChg chg="modSp mod">
        <pc:chgData name="伊藤 慎吾" userId="89a00477132a39d7" providerId="LiveId" clId="{A8AD9911-9ADD-4613-8C87-9489A51612B9}" dt="2020-11-13T12:47:13.419" v="3973"/>
        <pc:sldMkLst>
          <pc:docMk/>
          <pc:sldMk cId="3554333827" sldId="330"/>
        </pc:sldMkLst>
        <pc:spChg chg="mod">
          <ac:chgData name="伊藤 慎吾" userId="89a00477132a39d7" providerId="LiveId" clId="{A8AD9911-9ADD-4613-8C87-9489A51612B9}" dt="2020-11-13T12:47:13.419" v="3973"/>
          <ac:spMkLst>
            <pc:docMk/>
            <pc:sldMk cId="3554333827" sldId="330"/>
            <ac:spMk id="13" creationId="{FA2C2BA0-2FC5-4BD6-9CD2-6E6F9B7E654A}"/>
          </ac:spMkLst>
        </pc:spChg>
      </pc:sldChg>
      <pc:sldChg chg="modSp mod modNotesTx">
        <pc:chgData name="伊藤 慎吾" userId="89a00477132a39d7" providerId="LiveId" clId="{A8AD9911-9ADD-4613-8C87-9489A51612B9}" dt="2020-11-13T16:49:56.471" v="6104" actId="20577"/>
        <pc:sldMkLst>
          <pc:docMk/>
          <pc:sldMk cId="4240692960" sldId="331"/>
        </pc:sldMkLst>
        <pc:spChg chg="mod">
          <ac:chgData name="伊藤 慎吾" userId="89a00477132a39d7" providerId="LiveId" clId="{A8AD9911-9ADD-4613-8C87-9489A51612B9}" dt="2020-11-13T13:41:06.199" v="4179" actId="20577"/>
          <ac:spMkLst>
            <pc:docMk/>
            <pc:sldMk cId="4240692960" sldId="331"/>
            <ac:spMk id="5" creationId="{D18C8AEA-747B-45E2-80F2-D9C283FF167A}"/>
          </ac:spMkLst>
        </pc:spChg>
      </pc:sldChg>
      <pc:sldChg chg="modNotesTx">
        <pc:chgData name="伊藤 慎吾" userId="89a00477132a39d7" providerId="LiveId" clId="{A8AD9911-9ADD-4613-8C87-9489A51612B9}" dt="2020-11-13T16:51:12.598" v="6147" actId="20577"/>
        <pc:sldMkLst>
          <pc:docMk/>
          <pc:sldMk cId="3374546974" sldId="332"/>
        </pc:sldMkLst>
      </pc:sldChg>
      <pc:sldChg chg="modSp modNotesTx">
        <pc:chgData name="伊藤 慎吾" userId="89a00477132a39d7" providerId="LiveId" clId="{A8AD9911-9ADD-4613-8C87-9489A51612B9}" dt="2020-11-13T15:58:46.369" v="4643"/>
        <pc:sldMkLst>
          <pc:docMk/>
          <pc:sldMk cId="2179221036" sldId="333"/>
        </pc:sldMkLst>
        <pc:spChg chg="mod">
          <ac:chgData name="伊藤 慎吾" userId="89a00477132a39d7" providerId="LiveId" clId="{A8AD9911-9ADD-4613-8C87-9489A51612B9}" dt="2020-11-13T14:10:58.610" v="4386" actId="20577"/>
          <ac:spMkLst>
            <pc:docMk/>
            <pc:sldMk cId="2179221036" sldId="333"/>
            <ac:spMk id="5" creationId="{0C771CEA-293C-4D33-8197-46726E364A5C}"/>
          </ac:spMkLst>
        </pc:spChg>
      </pc:sldChg>
      <pc:sldChg chg="modSp modNotesTx">
        <pc:chgData name="伊藤 慎吾" userId="89a00477132a39d7" providerId="LiveId" clId="{A8AD9911-9ADD-4613-8C87-9489A51612B9}" dt="2020-11-13T16:55:32.284" v="6536" actId="20577"/>
        <pc:sldMkLst>
          <pc:docMk/>
          <pc:sldMk cId="1741058450" sldId="334"/>
        </pc:sldMkLst>
        <pc:spChg chg="mod">
          <ac:chgData name="伊藤 慎吾" userId="89a00477132a39d7" providerId="LiveId" clId="{A8AD9911-9ADD-4613-8C87-9489A51612B9}" dt="2020-11-13T14:11:38.739" v="4399"/>
          <ac:spMkLst>
            <pc:docMk/>
            <pc:sldMk cId="1741058450" sldId="334"/>
            <ac:spMk id="5" creationId="{0C771CEA-293C-4D33-8197-46726E364A5C}"/>
          </ac:spMkLst>
        </pc:spChg>
      </pc:sldChg>
      <pc:sldChg chg="modSp modNotesTx">
        <pc:chgData name="伊藤 慎吾" userId="89a00477132a39d7" providerId="LiveId" clId="{A8AD9911-9ADD-4613-8C87-9489A51612B9}" dt="2020-11-13T17:01:56.125" v="7168" actId="20577"/>
        <pc:sldMkLst>
          <pc:docMk/>
          <pc:sldMk cId="1461031097" sldId="335"/>
        </pc:sldMkLst>
        <pc:spChg chg="mod">
          <ac:chgData name="伊藤 慎吾" userId="89a00477132a39d7" providerId="LiveId" clId="{A8AD9911-9ADD-4613-8C87-9489A51612B9}" dt="2020-11-13T12:39:44.363" v="3718" actId="20577"/>
          <ac:spMkLst>
            <pc:docMk/>
            <pc:sldMk cId="1461031097" sldId="335"/>
            <ac:spMk id="3" creationId="{5ABA6C5B-3C0B-4527-8D2E-F27C9A1299D1}"/>
          </ac:spMkLst>
        </pc:spChg>
      </pc:sldChg>
      <pc:sldChg chg="modSp mod">
        <pc:chgData name="伊藤 慎吾" userId="89a00477132a39d7" providerId="LiveId" clId="{A8AD9911-9ADD-4613-8C87-9489A51612B9}" dt="2020-11-13T12:48:52.015" v="3985"/>
        <pc:sldMkLst>
          <pc:docMk/>
          <pc:sldMk cId="2083994453" sldId="336"/>
        </pc:sldMkLst>
        <pc:spChg chg="mod">
          <ac:chgData name="伊藤 慎吾" userId="89a00477132a39d7" providerId="LiveId" clId="{A8AD9911-9ADD-4613-8C87-9489A51612B9}" dt="2020-11-13T12:48:52.015" v="3985"/>
          <ac:spMkLst>
            <pc:docMk/>
            <pc:sldMk cId="2083994453" sldId="336"/>
            <ac:spMk id="4" creationId="{8FC5DCED-697B-43D0-A351-0BC98AE67DE2}"/>
          </ac:spMkLst>
        </pc:spChg>
        <pc:spChg chg="mod">
          <ac:chgData name="伊藤 慎吾" userId="89a00477132a39d7" providerId="LiveId" clId="{A8AD9911-9ADD-4613-8C87-9489A51612B9}" dt="2020-11-13T01:57:30.714" v="2878" actId="20577"/>
          <ac:spMkLst>
            <pc:docMk/>
            <pc:sldMk cId="2083994453" sldId="336"/>
            <ac:spMk id="6" creationId="{11B59078-31B8-420C-9EB6-D8CEDF229DA2}"/>
          </ac:spMkLst>
        </pc:spChg>
      </pc:sldChg>
      <pc:sldChg chg="addSp delSp modSp new mod ord">
        <pc:chgData name="伊藤 慎吾" userId="89a00477132a39d7" providerId="LiveId" clId="{A8AD9911-9ADD-4613-8C87-9489A51612B9}" dt="2020-11-13T03:37:14.685" v="3391" actId="113"/>
        <pc:sldMkLst>
          <pc:docMk/>
          <pc:sldMk cId="947991294" sldId="337"/>
        </pc:sldMkLst>
        <pc:spChg chg="del">
          <ac:chgData name="伊藤 慎吾" userId="89a00477132a39d7" providerId="LiveId" clId="{A8AD9911-9ADD-4613-8C87-9489A51612B9}" dt="2020-11-13T03:24:30.159" v="2880"/>
          <ac:spMkLst>
            <pc:docMk/>
            <pc:sldMk cId="947991294" sldId="337"/>
            <ac:spMk id="2" creationId="{9A766901-579F-4C84-BA40-F02B857B45C7}"/>
          </ac:spMkLst>
        </pc:spChg>
        <pc:spChg chg="mod">
          <ac:chgData name="伊藤 慎吾" userId="89a00477132a39d7" providerId="LiveId" clId="{A8AD9911-9ADD-4613-8C87-9489A51612B9}" dt="2020-11-13T03:37:14.685" v="3391" actId="113"/>
          <ac:spMkLst>
            <pc:docMk/>
            <pc:sldMk cId="947991294" sldId="337"/>
            <ac:spMk id="3" creationId="{540D4E2A-EEE3-4822-A37A-CCE52A1AF2ED}"/>
          </ac:spMkLst>
        </pc:spChg>
        <pc:spChg chg="add mod">
          <ac:chgData name="伊藤 慎吾" userId="89a00477132a39d7" providerId="LiveId" clId="{A8AD9911-9ADD-4613-8C87-9489A51612B9}" dt="2020-11-13T03:36:35.338" v="3387" actId="20577"/>
          <ac:spMkLst>
            <pc:docMk/>
            <pc:sldMk cId="947991294" sldId="337"/>
            <ac:spMk id="5" creationId="{8092A305-4D5E-4AB7-A7D3-89C6BC280310}"/>
          </ac:spMkLst>
        </pc:spChg>
      </pc:sldChg>
      <pc:sldChg chg="addSp delSp modSp new del mod">
        <pc:chgData name="伊藤 慎吾" userId="89a00477132a39d7" providerId="LiveId" clId="{A8AD9911-9ADD-4613-8C87-9489A51612B9}" dt="2020-11-11T06:35:03.988" v="438" actId="2696"/>
        <pc:sldMkLst>
          <pc:docMk/>
          <pc:sldMk cId="1747779370" sldId="337"/>
        </pc:sldMkLst>
        <pc:spChg chg="del">
          <ac:chgData name="伊藤 慎吾" userId="89a00477132a39d7" providerId="LiveId" clId="{A8AD9911-9ADD-4613-8C87-9489A51612B9}" dt="2020-11-11T02:15:10.916" v="3"/>
          <ac:spMkLst>
            <pc:docMk/>
            <pc:sldMk cId="1747779370" sldId="337"/>
            <ac:spMk id="2" creationId="{7259C326-26A4-4514-976B-7078F8BEAC6F}"/>
          </ac:spMkLst>
        </pc:spChg>
        <pc:spChg chg="add mod">
          <ac:chgData name="伊藤 慎吾" userId="89a00477132a39d7" providerId="LiveId" clId="{A8AD9911-9ADD-4613-8C87-9489A51612B9}" dt="2020-11-11T06:16:33.601" v="312"/>
          <ac:spMkLst>
            <pc:docMk/>
            <pc:sldMk cId="1747779370" sldId="337"/>
            <ac:spMk id="2" creationId="{E1D40816-8789-4570-9CC1-A0C79C890905}"/>
          </ac:spMkLst>
        </pc:spChg>
        <pc:spChg chg="mod">
          <ac:chgData name="伊藤 慎吾" userId="89a00477132a39d7" providerId="LiveId" clId="{A8AD9911-9ADD-4613-8C87-9489A51612B9}" dt="2020-11-11T02:40:44.981" v="156" actId="20577"/>
          <ac:spMkLst>
            <pc:docMk/>
            <pc:sldMk cId="1747779370" sldId="337"/>
            <ac:spMk id="3" creationId="{99738B95-CE37-4931-9160-47483FE6A624}"/>
          </ac:spMkLst>
        </pc:spChg>
        <pc:spChg chg="add mod">
          <ac:chgData name="伊藤 慎吾" userId="89a00477132a39d7" providerId="LiveId" clId="{A8AD9911-9ADD-4613-8C87-9489A51612B9}" dt="2020-11-11T06:16:01.176" v="234" actId="20577"/>
          <ac:spMkLst>
            <pc:docMk/>
            <pc:sldMk cId="1747779370" sldId="337"/>
            <ac:spMk id="4" creationId="{6DC1A7C5-89E7-438B-BCD0-855DBC64536E}"/>
          </ac:spMkLst>
        </pc:spChg>
      </pc:sldChg>
      <pc:sldChg chg="new del">
        <pc:chgData name="伊藤 慎吾" userId="89a00477132a39d7" providerId="LiveId" clId="{A8AD9911-9ADD-4613-8C87-9489A51612B9}" dt="2020-11-13T03:24:07.738" v="2879" actId="2696"/>
        <pc:sldMkLst>
          <pc:docMk/>
          <pc:sldMk cId="802907213" sldId="338"/>
        </pc:sldMkLst>
      </pc:sldChg>
      <pc:sldChg chg="new del">
        <pc:chgData name="伊藤 慎吾" userId="89a00477132a39d7" providerId="LiveId" clId="{A8AD9911-9ADD-4613-8C87-9489A51612B9}" dt="2020-11-13T13:49:21.148" v="4362" actId="47"/>
        <pc:sldMkLst>
          <pc:docMk/>
          <pc:sldMk cId="595471883" sldId="339"/>
        </pc:sldMkLst>
      </pc:sldChg>
      <pc:sldChg chg="modSp mod">
        <pc:chgData name="伊藤 慎吾" userId="89a00477132a39d7" providerId="LiveId" clId="{A8AD9911-9ADD-4613-8C87-9489A51612B9}" dt="2020-11-29T08:16:04.490" v="7170" actId="21"/>
        <pc:sldMkLst>
          <pc:docMk/>
          <pc:sldMk cId="3680070167" sldId="339"/>
        </pc:sldMkLst>
        <pc:spChg chg="mod">
          <ac:chgData name="伊藤 慎吾" userId="89a00477132a39d7" providerId="LiveId" clId="{A8AD9911-9ADD-4613-8C87-9489A51612B9}" dt="2020-11-29T08:16:04.490" v="7170" actId="21"/>
          <ac:spMkLst>
            <pc:docMk/>
            <pc:sldMk cId="3680070167" sldId="339"/>
            <ac:spMk id="36" creationId="{8763C539-A077-4A06-B0B5-452E9A20419E}"/>
          </ac:spMkLst>
        </pc:spChg>
        <pc:spChg chg="mod">
          <ac:chgData name="伊藤 慎吾" userId="89a00477132a39d7" providerId="LiveId" clId="{A8AD9911-9ADD-4613-8C87-9489A51612B9}" dt="2020-11-28T18:55:32.091" v="7169" actId="20577"/>
          <ac:spMkLst>
            <pc:docMk/>
            <pc:sldMk cId="3680070167" sldId="339"/>
            <ac:spMk id="62" creationId="{23FC3779-E115-4A84-AB2B-7A0890514CEA}"/>
          </ac:spMkLst>
        </pc:spChg>
      </pc:sldChg>
      <pc:sldMasterChg chg="addSldLayout delSldLayout modSldLayout">
        <pc:chgData name="伊藤 慎吾" userId="89a00477132a39d7" providerId="LiveId" clId="{A8AD9911-9ADD-4613-8C87-9489A51612B9}" dt="2020-11-12T07:14:41.604" v="1490"/>
        <pc:sldMasterMkLst>
          <pc:docMk/>
          <pc:sldMasterMk cId="3404442030" sldId="2147483817"/>
        </pc:sldMasterMkLst>
        <pc:sldLayoutChg chg="addSp delSp modSp mod">
          <pc:chgData name="伊藤 慎吾" userId="89a00477132a39d7" providerId="LiveId" clId="{A8AD9911-9ADD-4613-8C87-9489A51612B9}" dt="2020-11-12T07:14:41.604" v="1490"/>
          <pc:sldLayoutMkLst>
            <pc:docMk/>
            <pc:sldMasterMk cId="3404442030" sldId="2147483817"/>
            <pc:sldLayoutMk cId="1684012013" sldId="2147483819"/>
          </pc:sldLayoutMkLst>
          <pc:spChg chg="add del mod">
            <ac:chgData name="伊藤 慎吾" userId="89a00477132a39d7" providerId="LiveId" clId="{A8AD9911-9ADD-4613-8C87-9489A51612B9}" dt="2020-11-12T07:14:40.534" v="1487" actId="21"/>
            <ac:spMkLst>
              <pc:docMk/>
              <pc:sldMasterMk cId="3404442030" sldId="2147483817"/>
              <pc:sldLayoutMk cId="1684012013" sldId="2147483819"/>
              <ac:spMk id="4" creationId="{CEFDFBC1-F304-4050-B485-7FA3F40EC947}"/>
            </ac:spMkLst>
          </pc:spChg>
          <pc:spChg chg="add del">
            <ac:chgData name="伊藤 慎吾" userId="89a00477132a39d7" providerId="LiveId" clId="{A8AD9911-9ADD-4613-8C87-9489A51612B9}" dt="2020-11-12T07:14:39.136" v="1484" actId="21"/>
            <ac:spMkLst>
              <pc:docMk/>
              <pc:sldMasterMk cId="3404442030" sldId="2147483817"/>
              <pc:sldLayoutMk cId="1684012013" sldId="2147483819"/>
              <ac:spMk id="5" creationId="{CEBD00B5-6104-4333-BA89-E41A2C6F57EA}"/>
            </ac:spMkLst>
          </pc:spChg>
          <pc:spChg chg="add del mod">
            <ac:chgData name="伊藤 慎吾" userId="89a00477132a39d7" providerId="LiveId" clId="{A8AD9911-9ADD-4613-8C87-9489A51612B9}" dt="2020-11-12T07:14:41.604" v="1490"/>
            <ac:spMkLst>
              <pc:docMk/>
              <pc:sldMasterMk cId="3404442030" sldId="2147483817"/>
              <pc:sldLayoutMk cId="1684012013" sldId="2147483819"/>
              <ac:spMk id="6" creationId="{88F7E3A0-802B-4E2E-886D-6C449D863D22}"/>
            </ac:spMkLst>
          </pc:spChg>
          <pc:spChg chg="add del mod">
            <ac:chgData name="伊藤 慎吾" userId="89a00477132a39d7" providerId="LiveId" clId="{A8AD9911-9ADD-4613-8C87-9489A51612B9}" dt="2020-11-12T07:14:40.999" v="1488" actId="767"/>
            <ac:spMkLst>
              <pc:docMk/>
              <pc:sldMasterMk cId="3404442030" sldId="2147483817"/>
              <pc:sldLayoutMk cId="1684012013" sldId="2147483819"/>
              <ac:spMk id="7" creationId="{82C73B33-5F47-492D-B466-AED2569963F3}"/>
            </ac:spMkLst>
          </pc:spChg>
          <pc:spChg chg="add del mod">
            <ac:chgData name="伊藤 慎吾" userId="89a00477132a39d7" providerId="LiveId" clId="{A8AD9911-9ADD-4613-8C87-9489A51612B9}" dt="2020-11-12T07:14:37.548" v="1482" actId="767"/>
            <ac:spMkLst>
              <pc:docMk/>
              <pc:sldMasterMk cId="3404442030" sldId="2147483817"/>
              <pc:sldLayoutMk cId="1684012013" sldId="2147483819"/>
              <ac:spMk id="8" creationId="{37EB2AAE-4986-4462-9C59-A340A1BAA5C6}"/>
            </ac:spMkLst>
          </pc:spChg>
        </pc:sldLayoutChg>
        <pc:sldLayoutChg chg="new del mod">
          <pc:chgData name="伊藤 慎吾" userId="89a00477132a39d7" providerId="LiveId" clId="{A8AD9911-9ADD-4613-8C87-9489A51612B9}" dt="2020-11-12T07:09:46.008" v="1457" actId="11236"/>
          <pc:sldLayoutMkLst>
            <pc:docMk/>
            <pc:sldMasterMk cId="3404442030" sldId="2147483817"/>
            <pc:sldLayoutMk cId="2091500885" sldId="2147483829"/>
          </pc:sldLayoutMkLst>
        </pc:sldLayoutChg>
        <pc:sldLayoutChg chg="new del mod">
          <pc:chgData name="伊藤 慎吾" userId="89a00477132a39d7" providerId="LiveId" clId="{A8AD9911-9ADD-4613-8C87-9489A51612B9}" dt="2020-11-12T07:09:45.428" v="1456" actId="11236"/>
          <pc:sldLayoutMkLst>
            <pc:docMk/>
            <pc:sldMasterMk cId="3404442030" sldId="2147483817"/>
            <pc:sldLayoutMk cId="557490244" sldId="2147483830"/>
          </pc:sldLayoutMkLst>
        </pc:sldLayoutChg>
      </pc:sldMasterChg>
      <pc:sldMasterChg chg="new del mod addSldLayout delSldLayout">
        <pc:chgData name="伊藤 慎吾" userId="89a00477132a39d7" providerId="LiveId" clId="{A8AD9911-9ADD-4613-8C87-9489A51612B9}" dt="2020-11-12T07:09:52.760" v="1459" actId="6938"/>
        <pc:sldMasterMkLst>
          <pc:docMk/>
          <pc:sldMasterMk cId="3801688378" sldId="2147483829"/>
        </pc:sldMasterMkLst>
        <pc:sldLayoutChg chg="new del replId">
          <pc:chgData name="伊藤 慎吾" userId="89a00477132a39d7" providerId="LiveId" clId="{A8AD9911-9ADD-4613-8C87-9489A51612B9}" dt="2020-11-12T07:09:52.760" v="1459" actId="6938"/>
          <pc:sldLayoutMkLst>
            <pc:docMk/>
            <pc:sldMasterMk cId="3801688378" sldId="2147483829"/>
            <pc:sldLayoutMk cId="2093847700" sldId="2147483830"/>
          </pc:sldLayoutMkLst>
        </pc:sldLayoutChg>
        <pc:sldLayoutChg chg="new del replId">
          <pc:chgData name="伊藤 慎吾" userId="89a00477132a39d7" providerId="LiveId" clId="{A8AD9911-9ADD-4613-8C87-9489A51612B9}" dt="2020-11-12T07:09:52.760" v="1459" actId="6938"/>
          <pc:sldLayoutMkLst>
            <pc:docMk/>
            <pc:sldMasterMk cId="3801688378" sldId="2147483829"/>
            <pc:sldLayoutMk cId="2639248861" sldId="2147483831"/>
          </pc:sldLayoutMkLst>
        </pc:sldLayoutChg>
        <pc:sldLayoutChg chg="new del replId">
          <pc:chgData name="伊藤 慎吾" userId="89a00477132a39d7" providerId="LiveId" clId="{A8AD9911-9ADD-4613-8C87-9489A51612B9}" dt="2020-11-12T07:09:52.760" v="1459" actId="6938"/>
          <pc:sldLayoutMkLst>
            <pc:docMk/>
            <pc:sldMasterMk cId="3801688378" sldId="2147483829"/>
            <pc:sldLayoutMk cId="802426097" sldId="2147483832"/>
          </pc:sldLayoutMkLst>
        </pc:sldLayoutChg>
        <pc:sldLayoutChg chg="new del replId">
          <pc:chgData name="伊藤 慎吾" userId="89a00477132a39d7" providerId="LiveId" clId="{A8AD9911-9ADD-4613-8C87-9489A51612B9}" dt="2020-11-12T07:09:52.760" v="1459" actId="6938"/>
          <pc:sldLayoutMkLst>
            <pc:docMk/>
            <pc:sldMasterMk cId="3801688378" sldId="2147483829"/>
            <pc:sldLayoutMk cId="4241944872" sldId="2147483833"/>
          </pc:sldLayoutMkLst>
        </pc:sldLayoutChg>
        <pc:sldLayoutChg chg="new del replId">
          <pc:chgData name="伊藤 慎吾" userId="89a00477132a39d7" providerId="LiveId" clId="{A8AD9911-9ADD-4613-8C87-9489A51612B9}" dt="2020-11-12T07:09:52.760" v="1459" actId="6938"/>
          <pc:sldLayoutMkLst>
            <pc:docMk/>
            <pc:sldMasterMk cId="3801688378" sldId="2147483829"/>
            <pc:sldLayoutMk cId="1968115943" sldId="2147483834"/>
          </pc:sldLayoutMkLst>
        </pc:sldLayoutChg>
        <pc:sldLayoutChg chg="new del replId">
          <pc:chgData name="伊藤 慎吾" userId="89a00477132a39d7" providerId="LiveId" clId="{A8AD9911-9ADD-4613-8C87-9489A51612B9}" dt="2020-11-12T07:09:52.760" v="1459" actId="6938"/>
          <pc:sldLayoutMkLst>
            <pc:docMk/>
            <pc:sldMasterMk cId="3801688378" sldId="2147483829"/>
            <pc:sldLayoutMk cId="1920214613" sldId="2147483835"/>
          </pc:sldLayoutMkLst>
        </pc:sldLayoutChg>
        <pc:sldLayoutChg chg="new del replId">
          <pc:chgData name="伊藤 慎吾" userId="89a00477132a39d7" providerId="LiveId" clId="{A8AD9911-9ADD-4613-8C87-9489A51612B9}" dt="2020-11-12T07:09:52.760" v="1459" actId="6938"/>
          <pc:sldLayoutMkLst>
            <pc:docMk/>
            <pc:sldMasterMk cId="3801688378" sldId="2147483829"/>
            <pc:sldLayoutMk cId="1461424499" sldId="2147483836"/>
          </pc:sldLayoutMkLst>
        </pc:sldLayoutChg>
        <pc:sldLayoutChg chg="new del replId">
          <pc:chgData name="伊藤 慎吾" userId="89a00477132a39d7" providerId="LiveId" clId="{A8AD9911-9ADD-4613-8C87-9489A51612B9}" dt="2020-11-12T07:09:52.760" v="1459" actId="6938"/>
          <pc:sldLayoutMkLst>
            <pc:docMk/>
            <pc:sldMasterMk cId="3801688378" sldId="2147483829"/>
            <pc:sldLayoutMk cId="2032968688" sldId="2147483837"/>
          </pc:sldLayoutMkLst>
        </pc:sldLayoutChg>
        <pc:sldLayoutChg chg="new del replId">
          <pc:chgData name="伊藤 慎吾" userId="89a00477132a39d7" providerId="LiveId" clId="{A8AD9911-9ADD-4613-8C87-9489A51612B9}" dt="2020-11-12T07:09:52.760" v="1459" actId="6938"/>
          <pc:sldLayoutMkLst>
            <pc:docMk/>
            <pc:sldMasterMk cId="3801688378" sldId="2147483829"/>
            <pc:sldLayoutMk cId="3652262465" sldId="2147483838"/>
          </pc:sldLayoutMkLst>
        </pc:sldLayoutChg>
        <pc:sldLayoutChg chg="new del replId">
          <pc:chgData name="伊藤 慎吾" userId="89a00477132a39d7" providerId="LiveId" clId="{A8AD9911-9ADD-4613-8C87-9489A51612B9}" dt="2020-11-12T07:09:52.760" v="1459" actId="6938"/>
          <pc:sldLayoutMkLst>
            <pc:docMk/>
            <pc:sldMasterMk cId="3801688378" sldId="2147483829"/>
            <pc:sldLayoutMk cId="1470105407" sldId="2147483839"/>
          </pc:sldLayoutMkLst>
        </pc:sldLayoutChg>
        <pc:sldLayoutChg chg="new del replId">
          <pc:chgData name="伊藤 慎吾" userId="89a00477132a39d7" providerId="LiveId" clId="{A8AD9911-9ADD-4613-8C87-9489A51612B9}" dt="2020-11-12T07:09:52.760" v="1459" actId="6938"/>
          <pc:sldLayoutMkLst>
            <pc:docMk/>
            <pc:sldMasterMk cId="3801688378" sldId="2147483829"/>
            <pc:sldLayoutMk cId="1644601947" sldId="2147483840"/>
          </pc:sldLayoutMkLst>
        </pc:sldLayoutChg>
      </pc:sldMasterChg>
    </pc:docChg>
  </pc:docChgLst>
  <pc:docChgLst>
    <pc:chgData name="伊藤 慎吾" userId="89a00477132a39d7" providerId="LiveId" clId="{D7BDEA9B-5CF6-458A-AD39-E9A78B525BDC}"/>
    <pc:docChg chg="undo redo custSel addSld modSld sldOrd">
      <pc:chgData name="伊藤 慎吾" userId="89a00477132a39d7" providerId="LiveId" clId="{D7BDEA9B-5CF6-458A-AD39-E9A78B525BDC}" dt="2020-11-08T22:23:45.770" v="416" actId="947"/>
      <pc:docMkLst>
        <pc:docMk/>
      </pc:docMkLst>
      <pc:sldChg chg="modSp mod">
        <pc:chgData name="伊藤 慎吾" userId="89a00477132a39d7" providerId="LiveId" clId="{D7BDEA9B-5CF6-458A-AD39-E9A78B525BDC}" dt="2020-11-08T22:23:45.770" v="416" actId="947"/>
        <pc:sldMkLst>
          <pc:docMk/>
          <pc:sldMk cId="2040757562" sldId="266"/>
        </pc:sldMkLst>
        <pc:graphicFrameChg chg="modGraphic">
          <ac:chgData name="伊藤 慎吾" userId="89a00477132a39d7" providerId="LiveId" clId="{D7BDEA9B-5CF6-458A-AD39-E9A78B525BDC}" dt="2020-11-08T22:23:45.770" v="416" actId="947"/>
          <ac:graphicFrameMkLst>
            <pc:docMk/>
            <pc:sldMk cId="2040757562" sldId="266"/>
            <ac:graphicFrameMk id="2" creationId="{88287C66-A692-457C-BCE3-5DDC2FE4E30F}"/>
          </ac:graphicFrameMkLst>
        </pc:graphicFrameChg>
      </pc:sldChg>
      <pc:sldChg chg="modSp mod">
        <pc:chgData name="伊藤 慎吾" userId="89a00477132a39d7" providerId="LiveId" clId="{D7BDEA9B-5CF6-458A-AD39-E9A78B525BDC}" dt="2020-11-08T22:23:15.232" v="415" actId="947"/>
        <pc:sldMkLst>
          <pc:docMk/>
          <pc:sldMk cId="1712422951" sldId="267"/>
        </pc:sldMkLst>
        <pc:graphicFrameChg chg="modGraphic">
          <ac:chgData name="伊藤 慎吾" userId="89a00477132a39d7" providerId="LiveId" clId="{D7BDEA9B-5CF6-458A-AD39-E9A78B525BDC}" dt="2020-11-08T22:23:15.232" v="415" actId="947"/>
          <ac:graphicFrameMkLst>
            <pc:docMk/>
            <pc:sldMk cId="1712422951" sldId="267"/>
            <ac:graphicFrameMk id="2" creationId="{8500FBB1-5173-4FEB-A6B7-68F2CCAF3244}"/>
          </ac:graphicFrameMkLst>
        </pc:graphicFrameChg>
      </pc:sldChg>
      <pc:sldChg chg="modSp mod">
        <pc:chgData name="伊藤 慎吾" userId="89a00477132a39d7" providerId="LiveId" clId="{D7BDEA9B-5CF6-458A-AD39-E9A78B525BDC}" dt="2020-11-08T22:16:06.007" v="398" actId="1076"/>
        <pc:sldMkLst>
          <pc:docMk/>
          <pc:sldMk cId="3935296023" sldId="302"/>
        </pc:sldMkLst>
        <pc:spChg chg="mod">
          <ac:chgData name="伊藤 慎吾" userId="89a00477132a39d7" providerId="LiveId" clId="{D7BDEA9B-5CF6-458A-AD39-E9A78B525BDC}" dt="2020-11-08T22:16:06.007" v="398" actId="1076"/>
          <ac:spMkLst>
            <pc:docMk/>
            <pc:sldMk cId="3935296023" sldId="302"/>
            <ac:spMk id="5" creationId="{E85750C2-DB16-454E-974F-4C6D95AEB1F9}"/>
          </ac:spMkLst>
        </pc:spChg>
        <pc:spChg chg="mod">
          <ac:chgData name="伊藤 慎吾" userId="89a00477132a39d7" providerId="LiveId" clId="{D7BDEA9B-5CF6-458A-AD39-E9A78B525BDC}" dt="2020-11-08T22:15:54.650" v="397" actId="1076"/>
          <ac:spMkLst>
            <pc:docMk/>
            <pc:sldMk cId="3935296023" sldId="302"/>
            <ac:spMk id="7" creationId="{E490CCB6-B7E4-4D96-8322-C9A03B01BBA1}"/>
          </ac:spMkLst>
        </pc:spChg>
      </pc:sldChg>
      <pc:sldChg chg="modSp mod">
        <pc:chgData name="伊藤 慎吾" userId="89a00477132a39d7" providerId="LiveId" clId="{D7BDEA9B-5CF6-458A-AD39-E9A78B525BDC}" dt="2020-11-08T22:22:30.473" v="413" actId="947"/>
        <pc:sldMkLst>
          <pc:docMk/>
          <pc:sldMk cId="331207044" sldId="312"/>
        </pc:sldMkLst>
        <pc:spChg chg="mod">
          <ac:chgData name="伊藤 慎吾" userId="89a00477132a39d7" providerId="LiveId" clId="{D7BDEA9B-5CF6-458A-AD39-E9A78B525BDC}" dt="2020-11-08T21:29:31.497" v="96"/>
          <ac:spMkLst>
            <pc:docMk/>
            <pc:sldMk cId="331207044" sldId="312"/>
            <ac:spMk id="3" creationId="{1120C752-5886-49B8-8757-428E68A9192B}"/>
          </ac:spMkLst>
        </pc:spChg>
        <pc:spChg chg="mod">
          <ac:chgData name="伊藤 慎吾" userId="89a00477132a39d7" providerId="LiveId" clId="{D7BDEA9B-5CF6-458A-AD39-E9A78B525BDC}" dt="2020-11-08T22:22:30.473" v="413" actId="947"/>
          <ac:spMkLst>
            <pc:docMk/>
            <pc:sldMk cId="331207044" sldId="312"/>
            <ac:spMk id="7" creationId="{043137C7-60DC-4466-81E1-D06B9A81B0D6}"/>
          </ac:spMkLst>
        </pc:spChg>
      </pc:sldChg>
      <pc:sldChg chg="addSp delSp modSp new mod ord">
        <pc:chgData name="伊藤 慎吾" userId="89a00477132a39d7" providerId="LiveId" clId="{D7BDEA9B-5CF6-458A-AD39-E9A78B525BDC}" dt="2020-11-08T22:16:17.545" v="400" actId="1076"/>
        <pc:sldMkLst>
          <pc:docMk/>
          <pc:sldMk cId="2083994453" sldId="336"/>
        </pc:sldMkLst>
        <pc:spChg chg="del mod">
          <ac:chgData name="伊藤 慎吾" userId="89a00477132a39d7" providerId="LiveId" clId="{D7BDEA9B-5CF6-458A-AD39-E9A78B525BDC}" dt="2020-11-08T21:28:24.030" v="22" actId="21"/>
          <ac:spMkLst>
            <pc:docMk/>
            <pc:sldMk cId="2083994453" sldId="336"/>
            <ac:spMk id="2" creationId="{74CFF181-37DF-4382-B9DC-35482D3160CB}"/>
          </ac:spMkLst>
        </pc:spChg>
        <pc:spChg chg="del">
          <ac:chgData name="伊藤 慎吾" userId="89a00477132a39d7" providerId="LiveId" clId="{D7BDEA9B-5CF6-458A-AD39-E9A78B525BDC}" dt="2020-11-08T21:30:02.780" v="115" actId="21"/>
          <ac:spMkLst>
            <pc:docMk/>
            <pc:sldMk cId="2083994453" sldId="336"/>
            <ac:spMk id="3" creationId="{DB18B5BD-2058-431C-9303-50076FE4D9CC}"/>
          </ac:spMkLst>
        </pc:spChg>
        <pc:spChg chg="add mod">
          <ac:chgData name="伊藤 慎吾" userId="89a00477132a39d7" providerId="LiveId" clId="{D7BDEA9B-5CF6-458A-AD39-E9A78B525BDC}" dt="2020-11-08T22:16:13.374" v="399" actId="1076"/>
          <ac:spMkLst>
            <pc:docMk/>
            <pc:sldMk cId="2083994453" sldId="336"/>
            <ac:spMk id="4" creationId="{8FC5DCED-697B-43D0-A351-0BC98AE67DE2}"/>
          </ac:spMkLst>
        </pc:spChg>
        <pc:spChg chg="add mod">
          <ac:chgData name="伊藤 慎吾" userId="89a00477132a39d7" providerId="LiveId" clId="{D7BDEA9B-5CF6-458A-AD39-E9A78B525BDC}" dt="2020-11-08T22:16:17.545" v="400" actId="1076"/>
          <ac:spMkLst>
            <pc:docMk/>
            <pc:sldMk cId="2083994453" sldId="336"/>
            <ac:spMk id="6" creationId="{11B59078-31B8-420C-9EB6-D8CEDF229DA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8086C-AB2A-4064-B073-2EFC50A8E06A}"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kumimoji="1" lang="ja-JP" altLang="en-US"/>
        </a:p>
      </dgm:t>
    </dgm:pt>
    <dgm:pt modelId="{7F406E70-908D-462E-9CA0-44D415088282}">
      <dgm:prSet phldrT="[テキスト]" custT="1"/>
      <dgm:spPr/>
      <dgm:t>
        <a:bodyPr/>
        <a:lstStyle/>
        <a:p>
          <a:r>
            <a:rPr kumimoji="1" lang="ja-JP" altLang="en-US" sz="1800" dirty="0"/>
            <a:t>戸惑い期</a:t>
          </a:r>
        </a:p>
      </dgm:t>
    </dgm:pt>
    <dgm:pt modelId="{FE71ECF4-CD72-4476-A49F-B1696179CC2D}" type="parTrans" cxnId="{9CFFE106-B0E7-40A8-AF01-68101640C2D9}">
      <dgm:prSet/>
      <dgm:spPr/>
      <dgm:t>
        <a:bodyPr/>
        <a:lstStyle/>
        <a:p>
          <a:endParaRPr kumimoji="1" lang="ja-JP" altLang="en-US"/>
        </a:p>
      </dgm:t>
    </dgm:pt>
    <dgm:pt modelId="{35CCEB07-E182-4AA4-94F8-9F2FCBBABD7C}" type="sibTrans" cxnId="{9CFFE106-B0E7-40A8-AF01-68101640C2D9}">
      <dgm:prSet/>
      <dgm:spPr/>
      <dgm:t>
        <a:bodyPr/>
        <a:lstStyle/>
        <a:p>
          <a:endParaRPr kumimoji="1" lang="ja-JP" altLang="en-US"/>
        </a:p>
      </dgm:t>
    </dgm:pt>
    <dgm:pt modelId="{BF3D2ABB-E1E0-45AC-B64D-CEF7BCC4E7CE}">
      <dgm:prSet phldrT="[テキスト]"/>
      <dgm:spPr/>
      <dgm:t>
        <a:bodyPr/>
        <a:lstStyle/>
        <a:p>
          <a:r>
            <a:rPr lang="ja-JP" altLang="en-US" b="1" dirty="0"/>
            <a:t>子どもへの支援のあり方</a:t>
          </a:r>
          <a:endParaRPr kumimoji="1" lang="ja-JP" altLang="en-US" b="1" dirty="0"/>
        </a:p>
      </dgm:t>
    </dgm:pt>
    <dgm:pt modelId="{C205D7DA-F1DF-4C42-A06E-1C74D2CFF46A}" type="parTrans" cxnId="{36BCF723-689B-47BF-9350-17B7EEAFE88C}">
      <dgm:prSet/>
      <dgm:spPr/>
      <dgm:t>
        <a:bodyPr/>
        <a:lstStyle/>
        <a:p>
          <a:endParaRPr kumimoji="1" lang="ja-JP" altLang="en-US"/>
        </a:p>
      </dgm:t>
    </dgm:pt>
    <dgm:pt modelId="{DBC7A3BC-1693-48AD-8445-B8E615228C7C}" type="sibTrans" cxnId="{36BCF723-689B-47BF-9350-17B7EEAFE88C}">
      <dgm:prSet/>
      <dgm:spPr/>
      <dgm:t>
        <a:bodyPr/>
        <a:lstStyle/>
        <a:p>
          <a:endParaRPr kumimoji="1" lang="ja-JP" altLang="en-US"/>
        </a:p>
      </dgm:t>
    </dgm:pt>
    <dgm:pt modelId="{40FA6D06-A8B6-442A-89D3-CB8BBD2C1E19}">
      <dgm:prSet phldrT="[テキスト]"/>
      <dgm:spPr/>
      <dgm:t>
        <a:bodyPr/>
        <a:lstStyle/>
        <a:p>
          <a:r>
            <a:rPr lang="ja-JP" altLang="en-US" b="1" dirty="0"/>
            <a:t>障害に対する知識</a:t>
          </a:r>
          <a:endParaRPr kumimoji="1" lang="ja-JP" altLang="en-US" b="1" dirty="0"/>
        </a:p>
      </dgm:t>
    </dgm:pt>
    <dgm:pt modelId="{EA483B4A-92EA-4296-B11A-C939E00D5766}" type="parTrans" cxnId="{EDE066D1-BD61-48CF-84F5-F15B6B7AD002}">
      <dgm:prSet/>
      <dgm:spPr/>
      <dgm:t>
        <a:bodyPr/>
        <a:lstStyle/>
        <a:p>
          <a:endParaRPr kumimoji="1" lang="ja-JP" altLang="en-US"/>
        </a:p>
      </dgm:t>
    </dgm:pt>
    <dgm:pt modelId="{A4CFA3F9-FDBA-450B-A887-ADED62FFA410}" type="sibTrans" cxnId="{EDE066D1-BD61-48CF-84F5-F15B6B7AD002}">
      <dgm:prSet/>
      <dgm:spPr/>
      <dgm:t>
        <a:bodyPr/>
        <a:lstStyle/>
        <a:p>
          <a:endParaRPr kumimoji="1" lang="ja-JP" altLang="en-US"/>
        </a:p>
      </dgm:t>
    </dgm:pt>
    <dgm:pt modelId="{393B5197-7DE4-4ED2-8E18-00CC5B7298B5}">
      <dgm:prSet phldrT="[テキスト]"/>
      <dgm:spPr/>
      <dgm:t>
        <a:bodyPr/>
        <a:lstStyle/>
        <a:p>
          <a:r>
            <a:rPr kumimoji="1" lang="ja-JP" altLang="en-US" dirty="0"/>
            <a:t>判断期</a:t>
          </a:r>
        </a:p>
      </dgm:t>
    </dgm:pt>
    <dgm:pt modelId="{3B156D79-B68A-4715-B284-B08026AD12D3}" type="parTrans" cxnId="{9C83C3DF-3FDF-4D1B-810F-BEB20FC1A215}">
      <dgm:prSet/>
      <dgm:spPr/>
      <dgm:t>
        <a:bodyPr/>
        <a:lstStyle/>
        <a:p>
          <a:endParaRPr kumimoji="1" lang="ja-JP" altLang="en-US"/>
        </a:p>
      </dgm:t>
    </dgm:pt>
    <dgm:pt modelId="{6B28028B-84B0-4D2B-BA37-FBADEE35BDB1}" type="sibTrans" cxnId="{9C83C3DF-3FDF-4D1B-810F-BEB20FC1A215}">
      <dgm:prSet/>
      <dgm:spPr/>
      <dgm:t>
        <a:bodyPr/>
        <a:lstStyle/>
        <a:p>
          <a:endParaRPr kumimoji="1" lang="ja-JP" altLang="en-US"/>
        </a:p>
      </dgm:t>
    </dgm:pt>
    <dgm:pt modelId="{7AECBB66-E6B9-4CC8-A43C-56BA1ABF605F}">
      <dgm:prSet phldrT="[テキスト]"/>
      <dgm:spPr/>
      <dgm:t>
        <a:bodyPr/>
        <a:lstStyle/>
        <a:p>
          <a:r>
            <a:rPr lang="ja-JP" altLang="en-US" b="1" dirty="0"/>
            <a:t>学校全体で子どもの支援に関わっているか</a:t>
          </a:r>
          <a:endParaRPr kumimoji="1" lang="ja-JP" altLang="en-US" b="1" dirty="0"/>
        </a:p>
      </dgm:t>
    </dgm:pt>
    <dgm:pt modelId="{0FBDB5B9-24C9-4E91-99E2-93FD130F8FD4}" type="parTrans" cxnId="{7CC9ADA8-8B10-4768-AEA4-1E21A9FF4043}">
      <dgm:prSet/>
      <dgm:spPr/>
      <dgm:t>
        <a:bodyPr/>
        <a:lstStyle/>
        <a:p>
          <a:endParaRPr kumimoji="1" lang="ja-JP" altLang="en-US"/>
        </a:p>
      </dgm:t>
    </dgm:pt>
    <dgm:pt modelId="{5CE07ED4-4137-4629-ACA5-D33F2FA21DBA}" type="sibTrans" cxnId="{7CC9ADA8-8B10-4768-AEA4-1E21A9FF4043}">
      <dgm:prSet/>
      <dgm:spPr/>
      <dgm:t>
        <a:bodyPr/>
        <a:lstStyle/>
        <a:p>
          <a:endParaRPr kumimoji="1" lang="ja-JP" altLang="en-US"/>
        </a:p>
      </dgm:t>
    </dgm:pt>
    <dgm:pt modelId="{24D1BA3A-405F-4F97-A3A2-A9773CD4B72E}">
      <dgm:prSet phldrT="[テキスト]"/>
      <dgm:spPr/>
      <dgm:t>
        <a:bodyPr/>
        <a:lstStyle/>
        <a:p>
          <a:r>
            <a:rPr kumimoji="1" lang="ja-JP" altLang="en-US" dirty="0"/>
            <a:t>失望期</a:t>
          </a:r>
        </a:p>
      </dgm:t>
    </dgm:pt>
    <dgm:pt modelId="{FDFDB943-B913-4F96-A306-F9CF7F248684}" type="parTrans" cxnId="{0E3F87BB-A3B7-477E-927B-B26A7131A75D}">
      <dgm:prSet/>
      <dgm:spPr/>
      <dgm:t>
        <a:bodyPr/>
        <a:lstStyle/>
        <a:p>
          <a:endParaRPr kumimoji="1" lang="ja-JP" altLang="en-US"/>
        </a:p>
      </dgm:t>
    </dgm:pt>
    <dgm:pt modelId="{FBB5FFE7-1E95-47B8-ABA1-A0B13BA38BD0}" type="sibTrans" cxnId="{0E3F87BB-A3B7-477E-927B-B26A7131A75D}">
      <dgm:prSet/>
      <dgm:spPr/>
      <dgm:t>
        <a:bodyPr/>
        <a:lstStyle/>
        <a:p>
          <a:endParaRPr kumimoji="1" lang="ja-JP" altLang="en-US"/>
        </a:p>
      </dgm:t>
    </dgm:pt>
    <dgm:pt modelId="{5F790B19-7ED2-48F2-AF0C-C995D8060CA6}">
      <dgm:prSet phldrT="[テキスト]"/>
      <dgm:spPr/>
      <dgm:t>
        <a:bodyPr/>
        <a:lstStyle/>
        <a:p>
          <a:r>
            <a:rPr lang="ja-JP" altLang="en-US" b="1" dirty="0"/>
            <a:t>一度の象徴的な失敗</a:t>
          </a:r>
          <a:endParaRPr kumimoji="1" lang="ja-JP" altLang="en-US" b="1" dirty="0"/>
        </a:p>
      </dgm:t>
    </dgm:pt>
    <dgm:pt modelId="{9C325B8B-6F5A-4150-9536-1DC5A83A894E}" type="parTrans" cxnId="{52290FB4-01A1-408E-89BD-784375BDD9DB}">
      <dgm:prSet/>
      <dgm:spPr/>
      <dgm:t>
        <a:bodyPr/>
        <a:lstStyle/>
        <a:p>
          <a:endParaRPr kumimoji="1" lang="ja-JP" altLang="en-US"/>
        </a:p>
      </dgm:t>
    </dgm:pt>
    <dgm:pt modelId="{517B64EF-C8B2-41F5-BCB9-8EB462896E0F}" type="sibTrans" cxnId="{52290FB4-01A1-408E-89BD-784375BDD9DB}">
      <dgm:prSet/>
      <dgm:spPr/>
      <dgm:t>
        <a:bodyPr/>
        <a:lstStyle/>
        <a:p>
          <a:endParaRPr kumimoji="1" lang="ja-JP" altLang="en-US"/>
        </a:p>
      </dgm:t>
    </dgm:pt>
    <dgm:pt modelId="{A2BBE20A-F74E-4A2A-B893-EFD213F03C5D}">
      <dgm:prSet phldrT="[テキスト]"/>
      <dgm:spPr/>
      <dgm:t>
        <a:bodyPr/>
        <a:lstStyle/>
        <a:p>
          <a:r>
            <a:rPr lang="ja-JP" altLang="en-US" b="1" dirty="0"/>
            <a:t>学校・教員との距離感</a:t>
          </a:r>
          <a:endParaRPr kumimoji="1" lang="ja-JP" altLang="en-US" b="1" dirty="0"/>
        </a:p>
      </dgm:t>
    </dgm:pt>
    <dgm:pt modelId="{E6256DC3-7799-48F3-91B8-F3311CD1243C}" type="parTrans" cxnId="{6F7932BE-F243-414F-8787-2C1CA8D717B4}">
      <dgm:prSet/>
      <dgm:spPr/>
      <dgm:t>
        <a:bodyPr/>
        <a:lstStyle/>
        <a:p>
          <a:endParaRPr kumimoji="1" lang="ja-JP" altLang="en-US"/>
        </a:p>
      </dgm:t>
    </dgm:pt>
    <dgm:pt modelId="{B464AF05-D532-4BE5-A19D-554547A3AC8B}" type="sibTrans" cxnId="{6F7932BE-F243-414F-8787-2C1CA8D717B4}">
      <dgm:prSet/>
      <dgm:spPr/>
      <dgm:t>
        <a:bodyPr/>
        <a:lstStyle/>
        <a:p>
          <a:endParaRPr kumimoji="1" lang="ja-JP" altLang="en-US"/>
        </a:p>
      </dgm:t>
    </dgm:pt>
    <dgm:pt modelId="{D0F8DBCC-2B12-4B58-BBD1-E3B38799965C}">
      <dgm:prSet/>
      <dgm:spPr/>
      <dgm:t>
        <a:bodyPr/>
        <a:lstStyle/>
        <a:p>
          <a:r>
            <a:rPr lang="ja-JP" altLang="en-US" b="1"/>
            <a:t>保護者からの要望を受け入れてくれるか</a:t>
          </a:r>
          <a:endParaRPr lang="ja-JP" altLang="en-US" b="1" dirty="0"/>
        </a:p>
      </dgm:t>
    </dgm:pt>
    <dgm:pt modelId="{1079591E-5B11-4119-AC0F-3F3AC2CD5D4C}" type="parTrans" cxnId="{7E9A0D09-DEE4-47FD-B854-C84FDC026D15}">
      <dgm:prSet/>
      <dgm:spPr/>
      <dgm:t>
        <a:bodyPr/>
        <a:lstStyle/>
        <a:p>
          <a:endParaRPr kumimoji="1" lang="ja-JP" altLang="en-US"/>
        </a:p>
      </dgm:t>
    </dgm:pt>
    <dgm:pt modelId="{A0DC0F14-1A05-47C5-9B66-D2CD1088C822}" type="sibTrans" cxnId="{7E9A0D09-DEE4-47FD-B854-C84FDC026D15}">
      <dgm:prSet/>
      <dgm:spPr/>
      <dgm:t>
        <a:bodyPr/>
        <a:lstStyle/>
        <a:p>
          <a:endParaRPr kumimoji="1" lang="ja-JP" altLang="en-US"/>
        </a:p>
      </dgm:t>
    </dgm:pt>
    <dgm:pt modelId="{BF820592-5D89-44D2-AAF6-B24C7CD817C0}">
      <dgm:prSet/>
      <dgm:spPr/>
      <dgm:t>
        <a:bodyPr/>
        <a:lstStyle/>
        <a:p>
          <a:r>
            <a:rPr lang="ja-JP" altLang="en-US" b="1" dirty="0"/>
            <a:t>保護者側に寄り添うないしは共感してくれる姿勢を見せるか</a:t>
          </a:r>
        </a:p>
      </dgm:t>
    </dgm:pt>
    <dgm:pt modelId="{FB02107C-FB6F-44B5-8AE9-16F3EFEE4008}" type="parTrans" cxnId="{C881E920-ECAD-4A68-B32C-15E8BF742AA6}">
      <dgm:prSet/>
      <dgm:spPr/>
      <dgm:t>
        <a:bodyPr/>
        <a:lstStyle/>
        <a:p>
          <a:endParaRPr kumimoji="1" lang="ja-JP" altLang="en-US"/>
        </a:p>
      </dgm:t>
    </dgm:pt>
    <dgm:pt modelId="{73446E32-B7BA-4C6C-AECA-9CCD1BA26C81}" type="sibTrans" cxnId="{C881E920-ECAD-4A68-B32C-15E8BF742AA6}">
      <dgm:prSet/>
      <dgm:spPr/>
      <dgm:t>
        <a:bodyPr/>
        <a:lstStyle/>
        <a:p>
          <a:endParaRPr kumimoji="1" lang="ja-JP" altLang="en-US"/>
        </a:p>
      </dgm:t>
    </dgm:pt>
    <dgm:pt modelId="{74F768FE-C1DB-4944-A797-D1B937E40BFA}">
      <dgm:prSet/>
      <dgm:spPr/>
      <dgm:t>
        <a:bodyPr/>
        <a:lstStyle/>
        <a:p>
          <a:r>
            <a:rPr lang="ja-JP" altLang="en-US" b="1"/>
            <a:t>蓄積する不満や失敗経験</a:t>
          </a:r>
          <a:endParaRPr lang="ja-JP" altLang="en-US" b="1" dirty="0"/>
        </a:p>
      </dgm:t>
    </dgm:pt>
    <dgm:pt modelId="{D7FD72D6-0873-4462-AAC8-90A520571BED}" type="parTrans" cxnId="{B055F94F-A074-4E6A-8005-4B686C40282A}">
      <dgm:prSet/>
      <dgm:spPr/>
      <dgm:t>
        <a:bodyPr/>
        <a:lstStyle/>
        <a:p>
          <a:endParaRPr kumimoji="1" lang="ja-JP" altLang="en-US"/>
        </a:p>
      </dgm:t>
    </dgm:pt>
    <dgm:pt modelId="{C1802B8F-7F6F-496E-9895-2B9ACC5EA3C0}" type="sibTrans" cxnId="{B055F94F-A074-4E6A-8005-4B686C40282A}">
      <dgm:prSet/>
      <dgm:spPr/>
      <dgm:t>
        <a:bodyPr/>
        <a:lstStyle/>
        <a:p>
          <a:endParaRPr kumimoji="1" lang="ja-JP" altLang="en-US"/>
        </a:p>
      </dgm:t>
    </dgm:pt>
    <dgm:pt modelId="{404EBB85-29BD-439C-B021-FD9FF7E39B7D}">
      <dgm:prSet/>
      <dgm:spPr/>
      <dgm:t>
        <a:bodyPr/>
        <a:lstStyle/>
        <a:p>
          <a:r>
            <a:rPr lang="ja-JP" altLang="en-US" b="1" dirty="0"/>
            <a:t>不本意な現状を飲込む</a:t>
          </a:r>
        </a:p>
      </dgm:t>
    </dgm:pt>
    <dgm:pt modelId="{837BE50F-E63D-4E17-A7C1-680879A52978}" type="parTrans" cxnId="{06ABEFAF-D967-4225-8425-354F13A89F2E}">
      <dgm:prSet/>
      <dgm:spPr/>
      <dgm:t>
        <a:bodyPr/>
        <a:lstStyle/>
        <a:p>
          <a:endParaRPr kumimoji="1" lang="ja-JP" altLang="en-US"/>
        </a:p>
      </dgm:t>
    </dgm:pt>
    <dgm:pt modelId="{440C9B9F-7D7B-4C5E-8B1F-BB50B3728213}" type="sibTrans" cxnId="{06ABEFAF-D967-4225-8425-354F13A89F2E}">
      <dgm:prSet/>
      <dgm:spPr/>
      <dgm:t>
        <a:bodyPr/>
        <a:lstStyle/>
        <a:p>
          <a:endParaRPr kumimoji="1" lang="ja-JP" altLang="en-US"/>
        </a:p>
      </dgm:t>
    </dgm:pt>
    <dgm:pt modelId="{A17DA8D9-A0AD-404C-B20F-FFDB2393E21F}" type="pres">
      <dgm:prSet presAssocID="{CC28086C-AB2A-4064-B073-2EFC50A8E06A}" presName="theList" presStyleCnt="0">
        <dgm:presLayoutVars>
          <dgm:dir/>
          <dgm:animLvl val="lvl"/>
          <dgm:resizeHandles val="exact"/>
        </dgm:presLayoutVars>
      </dgm:prSet>
      <dgm:spPr/>
    </dgm:pt>
    <dgm:pt modelId="{81B5B229-1BB5-436B-B580-8FA8419C31F2}" type="pres">
      <dgm:prSet presAssocID="{7F406E70-908D-462E-9CA0-44D415088282}" presName="compNode" presStyleCnt="0"/>
      <dgm:spPr/>
    </dgm:pt>
    <dgm:pt modelId="{E4814626-6E90-4E6A-8DA9-859F69B1DACE}" type="pres">
      <dgm:prSet presAssocID="{7F406E70-908D-462E-9CA0-44D415088282}" presName="noGeometry" presStyleCnt="0"/>
      <dgm:spPr/>
    </dgm:pt>
    <dgm:pt modelId="{8750BFB0-EF71-44B5-A430-F535977E022D}" type="pres">
      <dgm:prSet presAssocID="{7F406E70-908D-462E-9CA0-44D415088282}" presName="childTextVisible" presStyleLbl="bgAccFollowNode1" presStyleIdx="0" presStyleCnt="3">
        <dgm:presLayoutVars>
          <dgm:bulletEnabled val="1"/>
        </dgm:presLayoutVars>
      </dgm:prSet>
      <dgm:spPr/>
    </dgm:pt>
    <dgm:pt modelId="{5873F6E1-F1D0-45BF-BE33-92C2FE95EA27}" type="pres">
      <dgm:prSet presAssocID="{7F406E70-908D-462E-9CA0-44D415088282}" presName="childTextHidden" presStyleLbl="bgAccFollowNode1" presStyleIdx="0" presStyleCnt="3"/>
      <dgm:spPr/>
    </dgm:pt>
    <dgm:pt modelId="{99E7967B-BFAD-448F-A6DA-96C1B1F83AB5}" type="pres">
      <dgm:prSet presAssocID="{7F406E70-908D-462E-9CA0-44D415088282}" presName="parentText" presStyleLbl="node1" presStyleIdx="0" presStyleCnt="3">
        <dgm:presLayoutVars>
          <dgm:chMax val="1"/>
          <dgm:bulletEnabled val="1"/>
        </dgm:presLayoutVars>
      </dgm:prSet>
      <dgm:spPr/>
    </dgm:pt>
    <dgm:pt modelId="{6BAB9140-85CE-4F00-8D1C-B2E9CC57A56D}" type="pres">
      <dgm:prSet presAssocID="{7F406E70-908D-462E-9CA0-44D415088282}" presName="aSpace" presStyleCnt="0"/>
      <dgm:spPr/>
    </dgm:pt>
    <dgm:pt modelId="{E4F042A8-A968-4F92-94E3-0B2A11C4AD3A}" type="pres">
      <dgm:prSet presAssocID="{393B5197-7DE4-4ED2-8E18-00CC5B7298B5}" presName="compNode" presStyleCnt="0"/>
      <dgm:spPr/>
    </dgm:pt>
    <dgm:pt modelId="{D896F10A-E6AF-4497-8C63-A213C5C995E2}" type="pres">
      <dgm:prSet presAssocID="{393B5197-7DE4-4ED2-8E18-00CC5B7298B5}" presName="noGeometry" presStyleCnt="0"/>
      <dgm:spPr/>
    </dgm:pt>
    <dgm:pt modelId="{EF58B48C-82D6-41D6-9468-2AA71A1A81DF}" type="pres">
      <dgm:prSet presAssocID="{393B5197-7DE4-4ED2-8E18-00CC5B7298B5}" presName="childTextVisible" presStyleLbl="bgAccFollowNode1" presStyleIdx="1" presStyleCnt="3">
        <dgm:presLayoutVars>
          <dgm:bulletEnabled val="1"/>
        </dgm:presLayoutVars>
      </dgm:prSet>
      <dgm:spPr/>
    </dgm:pt>
    <dgm:pt modelId="{88606D0B-5B9C-4E89-950C-CDC26B80E025}" type="pres">
      <dgm:prSet presAssocID="{393B5197-7DE4-4ED2-8E18-00CC5B7298B5}" presName="childTextHidden" presStyleLbl="bgAccFollowNode1" presStyleIdx="1" presStyleCnt="3"/>
      <dgm:spPr/>
    </dgm:pt>
    <dgm:pt modelId="{711AAF4D-1C3E-4830-BC9C-FE425166CEB7}" type="pres">
      <dgm:prSet presAssocID="{393B5197-7DE4-4ED2-8E18-00CC5B7298B5}" presName="parentText" presStyleLbl="node1" presStyleIdx="1" presStyleCnt="3">
        <dgm:presLayoutVars>
          <dgm:chMax val="1"/>
          <dgm:bulletEnabled val="1"/>
        </dgm:presLayoutVars>
      </dgm:prSet>
      <dgm:spPr/>
    </dgm:pt>
    <dgm:pt modelId="{8C9F3645-3BB8-43F3-8AD5-AAA961ABA2CF}" type="pres">
      <dgm:prSet presAssocID="{393B5197-7DE4-4ED2-8E18-00CC5B7298B5}" presName="aSpace" presStyleCnt="0"/>
      <dgm:spPr/>
    </dgm:pt>
    <dgm:pt modelId="{ADE9FA29-69EB-4666-B99A-23370C67E565}" type="pres">
      <dgm:prSet presAssocID="{24D1BA3A-405F-4F97-A3A2-A9773CD4B72E}" presName="compNode" presStyleCnt="0"/>
      <dgm:spPr/>
    </dgm:pt>
    <dgm:pt modelId="{305C40C7-7E17-43C6-88FA-48B3B9B46EF5}" type="pres">
      <dgm:prSet presAssocID="{24D1BA3A-405F-4F97-A3A2-A9773CD4B72E}" presName="noGeometry" presStyleCnt="0"/>
      <dgm:spPr/>
    </dgm:pt>
    <dgm:pt modelId="{B25A0A7E-DF5F-4FC4-926C-2A54B91CAE2B}" type="pres">
      <dgm:prSet presAssocID="{24D1BA3A-405F-4F97-A3A2-A9773CD4B72E}" presName="childTextVisible" presStyleLbl="bgAccFollowNode1" presStyleIdx="2" presStyleCnt="3">
        <dgm:presLayoutVars>
          <dgm:bulletEnabled val="1"/>
        </dgm:presLayoutVars>
      </dgm:prSet>
      <dgm:spPr/>
    </dgm:pt>
    <dgm:pt modelId="{72532DA0-0222-4135-BA00-4A482DF191CF}" type="pres">
      <dgm:prSet presAssocID="{24D1BA3A-405F-4F97-A3A2-A9773CD4B72E}" presName="childTextHidden" presStyleLbl="bgAccFollowNode1" presStyleIdx="2" presStyleCnt="3"/>
      <dgm:spPr/>
    </dgm:pt>
    <dgm:pt modelId="{C44C6353-65B0-4487-A100-EA239992D264}" type="pres">
      <dgm:prSet presAssocID="{24D1BA3A-405F-4F97-A3A2-A9773CD4B72E}" presName="parentText" presStyleLbl="node1" presStyleIdx="2" presStyleCnt="3">
        <dgm:presLayoutVars>
          <dgm:chMax val="1"/>
          <dgm:bulletEnabled val="1"/>
        </dgm:presLayoutVars>
      </dgm:prSet>
      <dgm:spPr/>
    </dgm:pt>
  </dgm:ptLst>
  <dgm:cxnLst>
    <dgm:cxn modelId="{CFB07401-2A54-4A0C-AEDD-6CD0CD15C3AE}" type="presOf" srcId="{BF3D2ABB-E1E0-45AC-B64D-CEF7BCC4E7CE}" destId="{5873F6E1-F1D0-45BF-BE33-92C2FE95EA27}" srcOrd="1" destOrd="0" presId="urn:microsoft.com/office/officeart/2005/8/layout/hProcess6"/>
    <dgm:cxn modelId="{9CFFE106-B0E7-40A8-AF01-68101640C2D9}" srcId="{CC28086C-AB2A-4064-B073-2EFC50A8E06A}" destId="{7F406E70-908D-462E-9CA0-44D415088282}" srcOrd="0" destOrd="0" parTransId="{FE71ECF4-CD72-4476-A49F-B1696179CC2D}" sibTransId="{35CCEB07-E182-4AA4-94F8-9F2FCBBABD7C}"/>
    <dgm:cxn modelId="{7E9A0D09-DEE4-47FD-B854-C84FDC026D15}" srcId="{393B5197-7DE4-4ED2-8E18-00CC5B7298B5}" destId="{D0F8DBCC-2B12-4B58-BBD1-E3B38799965C}" srcOrd="1" destOrd="0" parTransId="{1079591E-5B11-4119-AC0F-3F3AC2CD5D4C}" sibTransId="{A0DC0F14-1A05-47C5-9B66-D2CD1088C822}"/>
    <dgm:cxn modelId="{C183CE0E-2CC5-4B6A-9421-684B7F71EA44}" type="presOf" srcId="{7AECBB66-E6B9-4CC8-A43C-56BA1ABF605F}" destId="{EF58B48C-82D6-41D6-9468-2AA71A1A81DF}" srcOrd="0" destOrd="0" presId="urn:microsoft.com/office/officeart/2005/8/layout/hProcess6"/>
    <dgm:cxn modelId="{872E531B-5D63-4E3A-8F39-E30D35080EB6}" type="presOf" srcId="{7AECBB66-E6B9-4CC8-A43C-56BA1ABF605F}" destId="{88606D0B-5B9C-4E89-950C-CDC26B80E025}" srcOrd="1" destOrd="0" presId="urn:microsoft.com/office/officeart/2005/8/layout/hProcess6"/>
    <dgm:cxn modelId="{374B481C-9AF3-4024-A489-BC37AB5E6357}" type="presOf" srcId="{5F790B19-7ED2-48F2-AF0C-C995D8060CA6}" destId="{B25A0A7E-DF5F-4FC4-926C-2A54B91CAE2B}" srcOrd="0" destOrd="0" presId="urn:microsoft.com/office/officeart/2005/8/layout/hProcess6"/>
    <dgm:cxn modelId="{C881E920-ECAD-4A68-B32C-15E8BF742AA6}" srcId="{393B5197-7DE4-4ED2-8E18-00CC5B7298B5}" destId="{BF820592-5D89-44D2-AAF6-B24C7CD817C0}" srcOrd="2" destOrd="0" parTransId="{FB02107C-FB6F-44B5-8AE9-16F3EFEE4008}" sibTransId="{73446E32-B7BA-4C6C-AECA-9CCD1BA26C81}"/>
    <dgm:cxn modelId="{C6176621-2CFC-4A81-AEA4-85F6711252E0}" type="presOf" srcId="{BF3D2ABB-E1E0-45AC-B64D-CEF7BCC4E7CE}" destId="{8750BFB0-EF71-44B5-A430-F535977E022D}" srcOrd="0" destOrd="0" presId="urn:microsoft.com/office/officeart/2005/8/layout/hProcess6"/>
    <dgm:cxn modelId="{36BCF723-689B-47BF-9350-17B7EEAFE88C}" srcId="{7F406E70-908D-462E-9CA0-44D415088282}" destId="{BF3D2ABB-E1E0-45AC-B64D-CEF7BCC4E7CE}" srcOrd="0" destOrd="0" parTransId="{C205D7DA-F1DF-4C42-A06E-1C74D2CFF46A}" sibTransId="{DBC7A3BC-1693-48AD-8445-B8E615228C7C}"/>
    <dgm:cxn modelId="{E742472E-8B87-481E-95AA-A8012F03C10F}" type="presOf" srcId="{BF820592-5D89-44D2-AAF6-B24C7CD817C0}" destId="{88606D0B-5B9C-4E89-950C-CDC26B80E025}" srcOrd="1" destOrd="2" presId="urn:microsoft.com/office/officeart/2005/8/layout/hProcess6"/>
    <dgm:cxn modelId="{6E694034-B92E-4B9C-90A3-6B1D93A24740}" type="presOf" srcId="{74F768FE-C1DB-4944-A797-D1B937E40BFA}" destId="{B25A0A7E-DF5F-4FC4-926C-2A54B91CAE2B}" srcOrd="0" destOrd="1" presId="urn:microsoft.com/office/officeart/2005/8/layout/hProcess6"/>
    <dgm:cxn modelId="{84980739-8758-4E08-8E6A-EA6DAD15E5E4}" type="presOf" srcId="{CC28086C-AB2A-4064-B073-2EFC50A8E06A}" destId="{A17DA8D9-A0AD-404C-B20F-FFDB2393E21F}" srcOrd="0" destOrd="0" presId="urn:microsoft.com/office/officeart/2005/8/layout/hProcess6"/>
    <dgm:cxn modelId="{6AABD75D-5B9B-4A85-A71C-E2CD7F67A4B1}" type="presOf" srcId="{404EBB85-29BD-439C-B021-FD9FF7E39B7D}" destId="{B25A0A7E-DF5F-4FC4-926C-2A54B91CAE2B}" srcOrd="0" destOrd="2" presId="urn:microsoft.com/office/officeart/2005/8/layout/hProcess6"/>
    <dgm:cxn modelId="{DA07C260-9424-4A08-A9AA-5D2FDA195E2A}" type="presOf" srcId="{A2BBE20A-F74E-4A2A-B893-EFD213F03C5D}" destId="{8750BFB0-EF71-44B5-A430-F535977E022D}" srcOrd="0" destOrd="2" presId="urn:microsoft.com/office/officeart/2005/8/layout/hProcess6"/>
    <dgm:cxn modelId="{68ACFF6A-4352-46DD-B3F7-8FB499077E38}" type="presOf" srcId="{24D1BA3A-405F-4F97-A3A2-A9773CD4B72E}" destId="{C44C6353-65B0-4487-A100-EA239992D264}" srcOrd="0" destOrd="0" presId="urn:microsoft.com/office/officeart/2005/8/layout/hProcess6"/>
    <dgm:cxn modelId="{B055F94F-A074-4E6A-8005-4B686C40282A}" srcId="{24D1BA3A-405F-4F97-A3A2-A9773CD4B72E}" destId="{74F768FE-C1DB-4944-A797-D1B937E40BFA}" srcOrd="1" destOrd="0" parTransId="{D7FD72D6-0873-4462-AAC8-90A520571BED}" sibTransId="{C1802B8F-7F6F-496E-9895-2B9ACC5EA3C0}"/>
    <dgm:cxn modelId="{2F9F7450-6EC7-4848-AFB3-18571EFC8D38}" type="presOf" srcId="{40FA6D06-A8B6-442A-89D3-CB8BBD2C1E19}" destId="{5873F6E1-F1D0-45BF-BE33-92C2FE95EA27}" srcOrd="1" destOrd="1" presId="urn:microsoft.com/office/officeart/2005/8/layout/hProcess6"/>
    <dgm:cxn modelId="{B807178F-D902-4CA5-9D7D-BE624C334698}" type="presOf" srcId="{BF820592-5D89-44D2-AAF6-B24C7CD817C0}" destId="{EF58B48C-82D6-41D6-9468-2AA71A1A81DF}" srcOrd="0" destOrd="2" presId="urn:microsoft.com/office/officeart/2005/8/layout/hProcess6"/>
    <dgm:cxn modelId="{7AD99D9E-4457-41A6-81BC-7E28EAC5ABC6}" type="presOf" srcId="{74F768FE-C1DB-4944-A797-D1B937E40BFA}" destId="{72532DA0-0222-4135-BA00-4A482DF191CF}" srcOrd="1" destOrd="1" presId="urn:microsoft.com/office/officeart/2005/8/layout/hProcess6"/>
    <dgm:cxn modelId="{958BDFA0-C347-455C-876B-A6DC3D7F37DB}" type="presOf" srcId="{5F790B19-7ED2-48F2-AF0C-C995D8060CA6}" destId="{72532DA0-0222-4135-BA00-4A482DF191CF}" srcOrd="1" destOrd="0" presId="urn:microsoft.com/office/officeart/2005/8/layout/hProcess6"/>
    <dgm:cxn modelId="{9CA1A7A1-A70C-41DE-ADD9-50D75D2C2C1B}" type="presOf" srcId="{7F406E70-908D-462E-9CA0-44D415088282}" destId="{99E7967B-BFAD-448F-A6DA-96C1B1F83AB5}" srcOrd="0" destOrd="0" presId="urn:microsoft.com/office/officeart/2005/8/layout/hProcess6"/>
    <dgm:cxn modelId="{7CC9ADA8-8B10-4768-AEA4-1E21A9FF4043}" srcId="{393B5197-7DE4-4ED2-8E18-00CC5B7298B5}" destId="{7AECBB66-E6B9-4CC8-A43C-56BA1ABF605F}" srcOrd="0" destOrd="0" parTransId="{0FBDB5B9-24C9-4E91-99E2-93FD130F8FD4}" sibTransId="{5CE07ED4-4137-4629-ACA5-D33F2FA21DBA}"/>
    <dgm:cxn modelId="{06ABEFAF-D967-4225-8425-354F13A89F2E}" srcId="{24D1BA3A-405F-4F97-A3A2-A9773CD4B72E}" destId="{404EBB85-29BD-439C-B021-FD9FF7E39B7D}" srcOrd="2" destOrd="0" parTransId="{837BE50F-E63D-4E17-A7C1-680879A52978}" sibTransId="{440C9B9F-7D7B-4C5E-8B1F-BB50B3728213}"/>
    <dgm:cxn modelId="{52290FB4-01A1-408E-89BD-784375BDD9DB}" srcId="{24D1BA3A-405F-4F97-A3A2-A9773CD4B72E}" destId="{5F790B19-7ED2-48F2-AF0C-C995D8060CA6}" srcOrd="0" destOrd="0" parTransId="{9C325B8B-6F5A-4150-9536-1DC5A83A894E}" sibTransId="{517B64EF-C8B2-41F5-BCB9-8EB462896E0F}"/>
    <dgm:cxn modelId="{39E7D1B8-745D-4307-AE87-ECBCC3BB03BC}" type="presOf" srcId="{A2BBE20A-F74E-4A2A-B893-EFD213F03C5D}" destId="{5873F6E1-F1D0-45BF-BE33-92C2FE95EA27}" srcOrd="1" destOrd="2" presId="urn:microsoft.com/office/officeart/2005/8/layout/hProcess6"/>
    <dgm:cxn modelId="{0E3F87BB-A3B7-477E-927B-B26A7131A75D}" srcId="{CC28086C-AB2A-4064-B073-2EFC50A8E06A}" destId="{24D1BA3A-405F-4F97-A3A2-A9773CD4B72E}" srcOrd="2" destOrd="0" parTransId="{FDFDB943-B913-4F96-A306-F9CF7F248684}" sibTransId="{FBB5FFE7-1E95-47B8-ABA1-A0B13BA38BD0}"/>
    <dgm:cxn modelId="{6F7932BE-F243-414F-8787-2C1CA8D717B4}" srcId="{7F406E70-908D-462E-9CA0-44D415088282}" destId="{A2BBE20A-F74E-4A2A-B893-EFD213F03C5D}" srcOrd="2" destOrd="0" parTransId="{E6256DC3-7799-48F3-91B8-F3311CD1243C}" sibTransId="{B464AF05-D532-4BE5-A19D-554547A3AC8B}"/>
    <dgm:cxn modelId="{EDE066D1-BD61-48CF-84F5-F15B6B7AD002}" srcId="{7F406E70-908D-462E-9CA0-44D415088282}" destId="{40FA6D06-A8B6-442A-89D3-CB8BBD2C1E19}" srcOrd="1" destOrd="0" parTransId="{EA483B4A-92EA-4296-B11A-C939E00D5766}" sibTransId="{A4CFA3F9-FDBA-450B-A887-ADED62FFA410}"/>
    <dgm:cxn modelId="{2FC04ED3-759D-42D0-9584-4C66335E7C5A}" type="presOf" srcId="{D0F8DBCC-2B12-4B58-BBD1-E3B38799965C}" destId="{88606D0B-5B9C-4E89-950C-CDC26B80E025}" srcOrd="1" destOrd="1" presId="urn:microsoft.com/office/officeart/2005/8/layout/hProcess6"/>
    <dgm:cxn modelId="{4E0F6BD5-CDDC-44A3-98FE-5523F92DDC5B}" type="presOf" srcId="{D0F8DBCC-2B12-4B58-BBD1-E3B38799965C}" destId="{EF58B48C-82D6-41D6-9468-2AA71A1A81DF}" srcOrd="0" destOrd="1" presId="urn:microsoft.com/office/officeart/2005/8/layout/hProcess6"/>
    <dgm:cxn modelId="{09023BDF-8DCB-4099-B573-4881B2FA6B6B}" type="presOf" srcId="{40FA6D06-A8B6-442A-89D3-CB8BBD2C1E19}" destId="{8750BFB0-EF71-44B5-A430-F535977E022D}" srcOrd="0" destOrd="1" presId="urn:microsoft.com/office/officeart/2005/8/layout/hProcess6"/>
    <dgm:cxn modelId="{862A5EDF-EEC0-49A2-9DFB-9DC673D49355}" type="presOf" srcId="{404EBB85-29BD-439C-B021-FD9FF7E39B7D}" destId="{72532DA0-0222-4135-BA00-4A482DF191CF}" srcOrd="1" destOrd="2" presId="urn:microsoft.com/office/officeart/2005/8/layout/hProcess6"/>
    <dgm:cxn modelId="{9C83C3DF-3FDF-4D1B-810F-BEB20FC1A215}" srcId="{CC28086C-AB2A-4064-B073-2EFC50A8E06A}" destId="{393B5197-7DE4-4ED2-8E18-00CC5B7298B5}" srcOrd="1" destOrd="0" parTransId="{3B156D79-B68A-4715-B284-B08026AD12D3}" sibTransId="{6B28028B-84B0-4D2B-BA37-FBADEE35BDB1}"/>
    <dgm:cxn modelId="{36E925F0-D7CF-447B-863D-3B4BE17DCED9}" type="presOf" srcId="{393B5197-7DE4-4ED2-8E18-00CC5B7298B5}" destId="{711AAF4D-1C3E-4830-BC9C-FE425166CEB7}" srcOrd="0" destOrd="0" presId="urn:microsoft.com/office/officeart/2005/8/layout/hProcess6"/>
    <dgm:cxn modelId="{18862379-542D-4EB3-8812-18CB5D2148E1}" type="presParOf" srcId="{A17DA8D9-A0AD-404C-B20F-FFDB2393E21F}" destId="{81B5B229-1BB5-436B-B580-8FA8419C31F2}" srcOrd="0" destOrd="0" presId="urn:microsoft.com/office/officeart/2005/8/layout/hProcess6"/>
    <dgm:cxn modelId="{FE2B4CE8-3620-4243-9CE3-0CB25DB5A909}" type="presParOf" srcId="{81B5B229-1BB5-436B-B580-8FA8419C31F2}" destId="{E4814626-6E90-4E6A-8DA9-859F69B1DACE}" srcOrd="0" destOrd="0" presId="urn:microsoft.com/office/officeart/2005/8/layout/hProcess6"/>
    <dgm:cxn modelId="{C23D4039-F467-4D3F-9057-22F23AC770DB}" type="presParOf" srcId="{81B5B229-1BB5-436B-B580-8FA8419C31F2}" destId="{8750BFB0-EF71-44B5-A430-F535977E022D}" srcOrd="1" destOrd="0" presId="urn:microsoft.com/office/officeart/2005/8/layout/hProcess6"/>
    <dgm:cxn modelId="{12A43516-887E-4587-A79B-EA64FB34D15E}" type="presParOf" srcId="{81B5B229-1BB5-436B-B580-8FA8419C31F2}" destId="{5873F6E1-F1D0-45BF-BE33-92C2FE95EA27}" srcOrd="2" destOrd="0" presId="urn:microsoft.com/office/officeart/2005/8/layout/hProcess6"/>
    <dgm:cxn modelId="{7A3F194A-092A-4DA7-A8C3-3023FC5F88D0}" type="presParOf" srcId="{81B5B229-1BB5-436B-B580-8FA8419C31F2}" destId="{99E7967B-BFAD-448F-A6DA-96C1B1F83AB5}" srcOrd="3" destOrd="0" presId="urn:microsoft.com/office/officeart/2005/8/layout/hProcess6"/>
    <dgm:cxn modelId="{5AE62B7E-0FF4-4DBB-9DEF-FC9C9E8643E9}" type="presParOf" srcId="{A17DA8D9-A0AD-404C-B20F-FFDB2393E21F}" destId="{6BAB9140-85CE-4F00-8D1C-B2E9CC57A56D}" srcOrd="1" destOrd="0" presId="urn:microsoft.com/office/officeart/2005/8/layout/hProcess6"/>
    <dgm:cxn modelId="{E0BFB8B2-F154-4FCE-A216-ACBD48CF1C10}" type="presParOf" srcId="{A17DA8D9-A0AD-404C-B20F-FFDB2393E21F}" destId="{E4F042A8-A968-4F92-94E3-0B2A11C4AD3A}" srcOrd="2" destOrd="0" presId="urn:microsoft.com/office/officeart/2005/8/layout/hProcess6"/>
    <dgm:cxn modelId="{CD250EDC-1998-4F8B-B37C-4903449CC665}" type="presParOf" srcId="{E4F042A8-A968-4F92-94E3-0B2A11C4AD3A}" destId="{D896F10A-E6AF-4497-8C63-A213C5C995E2}" srcOrd="0" destOrd="0" presId="urn:microsoft.com/office/officeart/2005/8/layout/hProcess6"/>
    <dgm:cxn modelId="{D349477F-E6B0-4DDF-A032-DEBCC7A6A291}" type="presParOf" srcId="{E4F042A8-A968-4F92-94E3-0B2A11C4AD3A}" destId="{EF58B48C-82D6-41D6-9468-2AA71A1A81DF}" srcOrd="1" destOrd="0" presId="urn:microsoft.com/office/officeart/2005/8/layout/hProcess6"/>
    <dgm:cxn modelId="{5952FE2C-8041-40A6-831B-94DCD7BDAA68}" type="presParOf" srcId="{E4F042A8-A968-4F92-94E3-0B2A11C4AD3A}" destId="{88606D0B-5B9C-4E89-950C-CDC26B80E025}" srcOrd="2" destOrd="0" presId="urn:microsoft.com/office/officeart/2005/8/layout/hProcess6"/>
    <dgm:cxn modelId="{7C123D7F-AF92-4956-A8C8-859AF2C4A966}" type="presParOf" srcId="{E4F042A8-A968-4F92-94E3-0B2A11C4AD3A}" destId="{711AAF4D-1C3E-4830-BC9C-FE425166CEB7}" srcOrd="3" destOrd="0" presId="urn:microsoft.com/office/officeart/2005/8/layout/hProcess6"/>
    <dgm:cxn modelId="{0542842D-B1C8-4A0C-9BA0-AC65EC5F86BF}" type="presParOf" srcId="{A17DA8D9-A0AD-404C-B20F-FFDB2393E21F}" destId="{8C9F3645-3BB8-43F3-8AD5-AAA961ABA2CF}" srcOrd="3" destOrd="0" presId="urn:microsoft.com/office/officeart/2005/8/layout/hProcess6"/>
    <dgm:cxn modelId="{FA17805B-0BDB-44FE-A808-5A7A117A2D61}" type="presParOf" srcId="{A17DA8D9-A0AD-404C-B20F-FFDB2393E21F}" destId="{ADE9FA29-69EB-4666-B99A-23370C67E565}" srcOrd="4" destOrd="0" presId="urn:microsoft.com/office/officeart/2005/8/layout/hProcess6"/>
    <dgm:cxn modelId="{28E1E72F-378E-4157-B8D4-908CD9740C65}" type="presParOf" srcId="{ADE9FA29-69EB-4666-B99A-23370C67E565}" destId="{305C40C7-7E17-43C6-88FA-48B3B9B46EF5}" srcOrd="0" destOrd="0" presId="urn:microsoft.com/office/officeart/2005/8/layout/hProcess6"/>
    <dgm:cxn modelId="{944A0454-A800-4059-A24A-E1E5FF53F00D}" type="presParOf" srcId="{ADE9FA29-69EB-4666-B99A-23370C67E565}" destId="{B25A0A7E-DF5F-4FC4-926C-2A54B91CAE2B}" srcOrd="1" destOrd="0" presId="urn:microsoft.com/office/officeart/2005/8/layout/hProcess6"/>
    <dgm:cxn modelId="{568C0990-9F46-4505-9A0E-E6DF7EF79ABC}" type="presParOf" srcId="{ADE9FA29-69EB-4666-B99A-23370C67E565}" destId="{72532DA0-0222-4135-BA00-4A482DF191CF}" srcOrd="2" destOrd="0" presId="urn:microsoft.com/office/officeart/2005/8/layout/hProcess6"/>
    <dgm:cxn modelId="{C822FEB6-B499-4FC0-BAEE-F4D0BBD1B2B7}" type="presParOf" srcId="{ADE9FA29-69EB-4666-B99A-23370C67E565}" destId="{C44C6353-65B0-4487-A100-EA239992D26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C77E1-DA56-4F6F-86A1-3C5C7474AE5D}" type="doc">
      <dgm:prSet loTypeId="urn:microsoft.com/office/officeart/2005/8/layout/chevron1" loCatId="process" qsTypeId="urn:microsoft.com/office/officeart/2005/8/quickstyle/simple1" qsCatId="simple" csTypeId="urn:microsoft.com/office/officeart/2005/8/colors/colorful5" csCatId="colorful" phldr="1"/>
      <dgm:spPr/>
    </dgm:pt>
    <dgm:pt modelId="{74636A27-3161-4662-AD0F-792E8F5276C2}">
      <dgm:prSet phldrT="[テキスト]"/>
      <dgm:spPr/>
      <dgm:t>
        <a:bodyPr/>
        <a:lstStyle/>
        <a:p>
          <a:pPr algn="ctr"/>
          <a:r>
            <a:rPr kumimoji="1" lang="ja-JP" altLang="en-US" dirty="0"/>
            <a:t>戸惑い期</a:t>
          </a:r>
          <a:endParaRPr kumimoji="1" lang="en-US" altLang="ja-JP" dirty="0"/>
        </a:p>
        <a:p>
          <a:pPr algn="l"/>
          <a:r>
            <a:rPr lang="ja-JP" altLang="en-US" dirty="0"/>
            <a:t>①どこまで学校に求めていいのか</a:t>
          </a:r>
          <a:endParaRPr lang="en-US" altLang="ja-JP" dirty="0"/>
        </a:p>
        <a:p>
          <a:pPr algn="l"/>
          <a:r>
            <a:rPr lang="ja-JP" altLang="en-US" dirty="0"/>
            <a:t>②求めすぎることで先生との関係が壊れないだろうか</a:t>
          </a:r>
          <a:endParaRPr kumimoji="1" lang="ja-JP" altLang="en-US" dirty="0"/>
        </a:p>
      </dgm:t>
    </dgm:pt>
    <dgm:pt modelId="{08D6511E-7F67-4EFF-B8A1-B7FB883A5BA6}" type="parTrans" cxnId="{840E68D6-CAF9-44C4-9A14-50E0BF654A25}">
      <dgm:prSet/>
      <dgm:spPr/>
      <dgm:t>
        <a:bodyPr/>
        <a:lstStyle/>
        <a:p>
          <a:endParaRPr kumimoji="1" lang="ja-JP" altLang="en-US"/>
        </a:p>
      </dgm:t>
    </dgm:pt>
    <dgm:pt modelId="{FCB62BC6-2F0C-4BC2-BA06-66D9A87EFE21}" type="sibTrans" cxnId="{840E68D6-CAF9-44C4-9A14-50E0BF654A25}">
      <dgm:prSet/>
      <dgm:spPr/>
      <dgm:t>
        <a:bodyPr/>
        <a:lstStyle/>
        <a:p>
          <a:endParaRPr kumimoji="1" lang="ja-JP" altLang="en-US"/>
        </a:p>
      </dgm:t>
    </dgm:pt>
    <dgm:pt modelId="{E60215E2-3EF3-4365-8A0B-9ED0C997EB04}">
      <dgm:prSet phldrT="[テキスト]"/>
      <dgm:spPr/>
      <dgm:t>
        <a:bodyPr/>
        <a:lstStyle/>
        <a:p>
          <a:pPr algn="ctr"/>
          <a:r>
            <a:rPr kumimoji="1" lang="ja-JP" altLang="en-US" dirty="0"/>
            <a:t>判断期</a:t>
          </a:r>
          <a:endParaRPr kumimoji="1" lang="en-US" altLang="ja-JP" dirty="0"/>
        </a:p>
        <a:p>
          <a:pPr algn="l"/>
          <a:r>
            <a:rPr lang="ja-JP" altLang="en-US" dirty="0"/>
            <a:t>①求めすぎることで学校（教員）が委縮しないか</a:t>
          </a:r>
          <a:endParaRPr lang="en-US" altLang="ja-JP" dirty="0"/>
        </a:p>
        <a:p>
          <a:pPr algn="l"/>
          <a:r>
            <a:rPr lang="ja-JP" altLang="en-US" dirty="0"/>
            <a:t>②子どもを預けているという弱い立場</a:t>
          </a:r>
          <a:endParaRPr kumimoji="1" lang="ja-JP" altLang="en-US" dirty="0"/>
        </a:p>
      </dgm:t>
    </dgm:pt>
    <dgm:pt modelId="{01C7D456-DF40-4512-8FC4-D5100D5EA81A}" type="parTrans" cxnId="{601B4DBC-5BF5-41E1-983A-C096C44A1BD9}">
      <dgm:prSet/>
      <dgm:spPr/>
      <dgm:t>
        <a:bodyPr/>
        <a:lstStyle/>
        <a:p>
          <a:endParaRPr kumimoji="1" lang="ja-JP" altLang="en-US"/>
        </a:p>
      </dgm:t>
    </dgm:pt>
    <dgm:pt modelId="{6AD53872-77A6-4157-A3A6-52EDF43033C8}" type="sibTrans" cxnId="{601B4DBC-5BF5-41E1-983A-C096C44A1BD9}">
      <dgm:prSet/>
      <dgm:spPr/>
      <dgm:t>
        <a:bodyPr/>
        <a:lstStyle/>
        <a:p>
          <a:endParaRPr kumimoji="1" lang="ja-JP" altLang="en-US"/>
        </a:p>
      </dgm:t>
    </dgm:pt>
    <dgm:pt modelId="{F6DEB624-1DDE-48EE-B159-DDBECAFA8B9A}">
      <dgm:prSet phldrT="[テキスト]"/>
      <dgm:spPr/>
      <dgm:t>
        <a:bodyPr/>
        <a:lstStyle/>
        <a:p>
          <a:pPr algn="ctr"/>
          <a:r>
            <a:rPr kumimoji="1" lang="ja-JP" altLang="en-US" dirty="0"/>
            <a:t>失望期</a:t>
          </a:r>
          <a:endParaRPr kumimoji="1" lang="en-US" altLang="ja-JP" dirty="0"/>
        </a:p>
        <a:p>
          <a:pPr algn="l"/>
          <a:r>
            <a:rPr lang="ja-JP" altLang="en-US" dirty="0"/>
            <a:t>①学校に厄介な保護者（モンペ）だと思われているかもしれない（否定的自己評価）</a:t>
          </a:r>
          <a:endParaRPr kumimoji="1" lang="ja-JP" altLang="en-US" dirty="0"/>
        </a:p>
      </dgm:t>
    </dgm:pt>
    <dgm:pt modelId="{072D84A8-9C27-448F-9A67-1C538884C5BA}" type="parTrans" cxnId="{E8C52D6E-3495-4E15-B9B6-7CDA32D95D9C}">
      <dgm:prSet/>
      <dgm:spPr/>
      <dgm:t>
        <a:bodyPr/>
        <a:lstStyle/>
        <a:p>
          <a:endParaRPr kumimoji="1" lang="ja-JP" altLang="en-US"/>
        </a:p>
      </dgm:t>
    </dgm:pt>
    <dgm:pt modelId="{20C3C1B3-D8D2-4645-B0F2-52E4E7343BBE}" type="sibTrans" cxnId="{E8C52D6E-3495-4E15-B9B6-7CDA32D95D9C}">
      <dgm:prSet/>
      <dgm:spPr/>
      <dgm:t>
        <a:bodyPr/>
        <a:lstStyle/>
        <a:p>
          <a:endParaRPr kumimoji="1" lang="ja-JP" altLang="en-US"/>
        </a:p>
      </dgm:t>
    </dgm:pt>
    <dgm:pt modelId="{35284F81-29B9-4FE8-A389-100025970758}" type="pres">
      <dgm:prSet presAssocID="{78AC77E1-DA56-4F6F-86A1-3C5C7474AE5D}" presName="Name0" presStyleCnt="0">
        <dgm:presLayoutVars>
          <dgm:dir/>
          <dgm:animLvl val="lvl"/>
          <dgm:resizeHandles val="exact"/>
        </dgm:presLayoutVars>
      </dgm:prSet>
      <dgm:spPr/>
    </dgm:pt>
    <dgm:pt modelId="{FB06E675-61BA-4E97-ABDA-4B797DC7EF97}" type="pres">
      <dgm:prSet presAssocID="{74636A27-3161-4662-AD0F-792E8F5276C2}" presName="parTxOnly" presStyleLbl="node1" presStyleIdx="0" presStyleCnt="3">
        <dgm:presLayoutVars>
          <dgm:chMax val="0"/>
          <dgm:chPref val="0"/>
          <dgm:bulletEnabled val="1"/>
        </dgm:presLayoutVars>
      </dgm:prSet>
      <dgm:spPr/>
    </dgm:pt>
    <dgm:pt modelId="{B627A1C1-7A55-4AD9-B41C-1AADCC3F0937}" type="pres">
      <dgm:prSet presAssocID="{FCB62BC6-2F0C-4BC2-BA06-66D9A87EFE21}" presName="parTxOnlySpace" presStyleCnt="0"/>
      <dgm:spPr/>
    </dgm:pt>
    <dgm:pt modelId="{6A98A416-C81F-4E98-BEDF-CEF571BB1849}" type="pres">
      <dgm:prSet presAssocID="{E60215E2-3EF3-4365-8A0B-9ED0C997EB04}" presName="parTxOnly" presStyleLbl="node1" presStyleIdx="1" presStyleCnt="3">
        <dgm:presLayoutVars>
          <dgm:chMax val="0"/>
          <dgm:chPref val="0"/>
          <dgm:bulletEnabled val="1"/>
        </dgm:presLayoutVars>
      </dgm:prSet>
      <dgm:spPr/>
    </dgm:pt>
    <dgm:pt modelId="{7FD2D6C5-B2F3-44E0-AA4F-232F33A7FB4E}" type="pres">
      <dgm:prSet presAssocID="{6AD53872-77A6-4157-A3A6-52EDF43033C8}" presName="parTxOnlySpace" presStyleCnt="0"/>
      <dgm:spPr/>
    </dgm:pt>
    <dgm:pt modelId="{0A17C344-9B12-4B80-BA8B-2C7B48266EA0}" type="pres">
      <dgm:prSet presAssocID="{F6DEB624-1DDE-48EE-B159-DDBECAFA8B9A}" presName="parTxOnly" presStyleLbl="node1" presStyleIdx="2" presStyleCnt="3">
        <dgm:presLayoutVars>
          <dgm:chMax val="0"/>
          <dgm:chPref val="0"/>
          <dgm:bulletEnabled val="1"/>
        </dgm:presLayoutVars>
      </dgm:prSet>
      <dgm:spPr/>
    </dgm:pt>
  </dgm:ptLst>
  <dgm:cxnLst>
    <dgm:cxn modelId="{AA5CFD26-8B51-4E36-96D7-ADE8B34CB39C}" type="presOf" srcId="{E60215E2-3EF3-4365-8A0B-9ED0C997EB04}" destId="{6A98A416-C81F-4E98-BEDF-CEF571BB1849}" srcOrd="0" destOrd="0" presId="urn:microsoft.com/office/officeart/2005/8/layout/chevron1"/>
    <dgm:cxn modelId="{0CCD4164-C336-4F84-A5FE-3E5BCA2FB2E1}" type="presOf" srcId="{74636A27-3161-4662-AD0F-792E8F5276C2}" destId="{FB06E675-61BA-4E97-ABDA-4B797DC7EF97}" srcOrd="0" destOrd="0" presId="urn:microsoft.com/office/officeart/2005/8/layout/chevron1"/>
    <dgm:cxn modelId="{E8C52D6E-3495-4E15-B9B6-7CDA32D95D9C}" srcId="{78AC77E1-DA56-4F6F-86A1-3C5C7474AE5D}" destId="{F6DEB624-1DDE-48EE-B159-DDBECAFA8B9A}" srcOrd="2" destOrd="0" parTransId="{072D84A8-9C27-448F-9A67-1C538884C5BA}" sibTransId="{20C3C1B3-D8D2-4645-B0F2-52E4E7343BBE}"/>
    <dgm:cxn modelId="{EDE0C985-A05A-4393-8E97-ED70DD5259AE}" type="presOf" srcId="{78AC77E1-DA56-4F6F-86A1-3C5C7474AE5D}" destId="{35284F81-29B9-4FE8-A389-100025970758}" srcOrd="0" destOrd="0" presId="urn:microsoft.com/office/officeart/2005/8/layout/chevron1"/>
    <dgm:cxn modelId="{E8A04493-0B71-4B1B-9771-3952B0922FB1}" type="presOf" srcId="{F6DEB624-1DDE-48EE-B159-DDBECAFA8B9A}" destId="{0A17C344-9B12-4B80-BA8B-2C7B48266EA0}" srcOrd="0" destOrd="0" presId="urn:microsoft.com/office/officeart/2005/8/layout/chevron1"/>
    <dgm:cxn modelId="{601B4DBC-5BF5-41E1-983A-C096C44A1BD9}" srcId="{78AC77E1-DA56-4F6F-86A1-3C5C7474AE5D}" destId="{E60215E2-3EF3-4365-8A0B-9ED0C997EB04}" srcOrd="1" destOrd="0" parTransId="{01C7D456-DF40-4512-8FC4-D5100D5EA81A}" sibTransId="{6AD53872-77A6-4157-A3A6-52EDF43033C8}"/>
    <dgm:cxn modelId="{840E68D6-CAF9-44C4-9A14-50E0BF654A25}" srcId="{78AC77E1-DA56-4F6F-86A1-3C5C7474AE5D}" destId="{74636A27-3161-4662-AD0F-792E8F5276C2}" srcOrd="0" destOrd="0" parTransId="{08D6511E-7F67-4EFF-B8A1-B7FB883A5BA6}" sibTransId="{FCB62BC6-2F0C-4BC2-BA06-66D9A87EFE21}"/>
    <dgm:cxn modelId="{6CC7F177-B7D8-4DA6-BBA2-31502EDD7CCC}" type="presParOf" srcId="{35284F81-29B9-4FE8-A389-100025970758}" destId="{FB06E675-61BA-4E97-ABDA-4B797DC7EF97}" srcOrd="0" destOrd="0" presId="urn:microsoft.com/office/officeart/2005/8/layout/chevron1"/>
    <dgm:cxn modelId="{B063DE6E-EEEB-48C8-B499-83E56E44FE2B}" type="presParOf" srcId="{35284F81-29B9-4FE8-A389-100025970758}" destId="{B627A1C1-7A55-4AD9-B41C-1AADCC3F0937}" srcOrd="1" destOrd="0" presId="urn:microsoft.com/office/officeart/2005/8/layout/chevron1"/>
    <dgm:cxn modelId="{99AAC477-B119-412D-A39F-441826664DDA}" type="presParOf" srcId="{35284F81-29B9-4FE8-A389-100025970758}" destId="{6A98A416-C81F-4E98-BEDF-CEF571BB1849}" srcOrd="2" destOrd="0" presId="urn:microsoft.com/office/officeart/2005/8/layout/chevron1"/>
    <dgm:cxn modelId="{F6692E3C-00D0-4633-9AB0-19388D79A06A}" type="presParOf" srcId="{35284F81-29B9-4FE8-A389-100025970758}" destId="{7FD2D6C5-B2F3-44E0-AA4F-232F33A7FB4E}" srcOrd="3" destOrd="0" presId="urn:microsoft.com/office/officeart/2005/8/layout/chevron1"/>
    <dgm:cxn modelId="{012B9FAA-CAB0-49D1-A34D-6012DEF80566}" type="presParOf" srcId="{35284F81-29B9-4FE8-A389-100025970758}" destId="{0A17C344-9B12-4B80-BA8B-2C7B48266EA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C77E1-DA56-4F6F-86A1-3C5C7474AE5D}" type="doc">
      <dgm:prSet loTypeId="urn:microsoft.com/office/officeart/2005/8/layout/chevron1" loCatId="process" qsTypeId="urn:microsoft.com/office/officeart/2005/8/quickstyle/simple1" qsCatId="simple" csTypeId="urn:microsoft.com/office/officeart/2005/8/colors/colorful5" csCatId="colorful" phldr="1"/>
      <dgm:spPr/>
    </dgm:pt>
    <dgm:pt modelId="{74636A27-3161-4662-AD0F-792E8F5276C2}">
      <dgm:prSet phldrT="[テキスト]"/>
      <dgm:spPr/>
      <dgm:t>
        <a:bodyPr/>
        <a:lstStyle/>
        <a:p>
          <a:pPr algn="ctr"/>
          <a:r>
            <a:rPr kumimoji="1" lang="ja-JP" altLang="en-US" dirty="0"/>
            <a:t>戸惑い期</a:t>
          </a:r>
          <a:endParaRPr kumimoji="1" lang="en-US" altLang="ja-JP" dirty="0"/>
        </a:p>
        <a:p>
          <a:pPr algn="ctr"/>
          <a:r>
            <a:rPr kumimoji="1" lang="ja-JP" altLang="en-US" dirty="0"/>
            <a:t>学校側が何とかしてくれるかも</a:t>
          </a:r>
          <a:r>
            <a:rPr kumimoji="1" lang="en-US" altLang="ja-JP" dirty="0"/>
            <a:t>…</a:t>
          </a:r>
          <a:endParaRPr kumimoji="1" lang="ja-JP" altLang="en-US" dirty="0"/>
        </a:p>
      </dgm:t>
    </dgm:pt>
    <dgm:pt modelId="{08D6511E-7F67-4EFF-B8A1-B7FB883A5BA6}" type="parTrans" cxnId="{840E68D6-CAF9-44C4-9A14-50E0BF654A25}">
      <dgm:prSet/>
      <dgm:spPr/>
      <dgm:t>
        <a:bodyPr/>
        <a:lstStyle/>
        <a:p>
          <a:endParaRPr kumimoji="1" lang="ja-JP" altLang="en-US"/>
        </a:p>
      </dgm:t>
    </dgm:pt>
    <dgm:pt modelId="{FCB62BC6-2F0C-4BC2-BA06-66D9A87EFE21}" type="sibTrans" cxnId="{840E68D6-CAF9-44C4-9A14-50E0BF654A25}">
      <dgm:prSet/>
      <dgm:spPr/>
      <dgm:t>
        <a:bodyPr/>
        <a:lstStyle/>
        <a:p>
          <a:endParaRPr kumimoji="1" lang="ja-JP" altLang="en-US"/>
        </a:p>
      </dgm:t>
    </dgm:pt>
    <dgm:pt modelId="{E60215E2-3EF3-4365-8A0B-9ED0C997EB04}">
      <dgm:prSet phldrT="[テキスト]"/>
      <dgm:spPr/>
      <dgm:t>
        <a:bodyPr/>
        <a:lstStyle/>
        <a:p>
          <a:pPr algn="ctr"/>
          <a:r>
            <a:rPr kumimoji="1" lang="ja-JP" altLang="en-US" dirty="0"/>
            <a:t>判断期</a:t>
          </a:r>
          <a:endParaRPr kumimoji="1" lang="en-US" altLang="ja-JP" dirty="0"/>
        </a:p>
        <a:p>
          <a:pPr algn="ctr"/>
          <a:r>
            <a:rPr kumimoji="1" lang="ja-JP" altLang="en-US" dirty="0"/>
            <a:t>保護者の行動を受け入れて対応してくれるかも</a:t>
          </a:r>
          <a:r>
            <a:rPr kumimoji="1" lang="en-US" altLang="ja-JP" dirty="0"/>
            <a:t>…</a:t>
          </a:r>
          <a:endParaRPr kumimoji="1" lang="ja-JP" altLang="en-US" dirty="0"/>
        </a:p>
      </dgm:t>
    </dgm:pt>
    <dgm:pt modelId="{01C7D456-DF40-4512-8FC4-D5100D5EA81A}" type="parTrans" cxnId="{601B4DBC-5BF5-41E1-983A-C096C44A1BD9}">
      <dgm:prSet/>
      <dgm:spPr/>
      <dgm:t>
        <a:bodyPr/>
        <a:lstStyle/>
        <a:p>
          <a:endParaRPr kumimoji="1" lang="ja-JP" altLang="en-US"/>
        </a:p>
      </dgm:t>
    </dgm:pt>
    <dgm:pt modelId="{6AD53872-77A6-4157-A3A6-52EDF43033C8}" type="sibTrans" cxnId="{601B4DBC-5BF5-41E1-983A-C096C44A1BD9}">
      <dgm:prSet/>
      <dgm:spPr/>
      <dgm:t>
        <a:bodyPr/>
        <a:lstStyle/>
        <a:p>
          <a:endParaRPr kumimoji="1" lang="ja-JP" altLang="en-US"/>
        </a:p>
      </dgm:t>
    </dgm:pt>
    <dgm:pt modelId="{F6DEB624-1DDE-48EE-B159-DDBECAFA8B9A}">
      <dgm:prSet phldrT="[テキスト]"/>
      <dgm:spPr/>
      <dgm:t>
        <a:bodyPr/>
        <a:lstStyle/>
        <a:p>
          <a:pPr algn="ctr"/>
          <a:r>
            <a:rPr kumimoji="1" lang="ja-JP" altLang="en-US" dirty="0"/>
            <a:t>失望期</a:t>
          </a:r>
          <a:endParaRPr kumimoji="1" lang="en-US" altLang="ja-JP" dirty="0"/>
        </a:p>
        <a:p>
          <a:pPr algn="ctr"/>
          <a:r>
            <a:rPr kumimoji="1" lang="ja-JP" altLang="en-US" dirty="0"/>
            <a:t>来年は、次の先生は</a:t>
          </a:r>
          <a:r>
            <a:rPr kumimoji="1" lang="en-US" altLang="ja-JP" dirty="0"/>
            <a:t>…</a:t>
          </a:r>
        </a:p>
        <a:p>
          <a:pPr algn="ctr"/>
          <a:endParaRPr kumimoji="1" lang="en-US" altLang="ja-JP" dirty="0"/>
        </a:p>
      </dgm:t>
    </dgm:pt>
    <dgm:pt modelId="{072D84A8-9C27-448F-9A67-1C538884C5BA}" type="parTrans" cxnId="{E8C52D6E-3495-4E15-B9B6-7CDA32D95D9C}">
      <dgm:prSet/>
      <dgm:spPr/>
      <dgm:t>
        <a:bodyPr/>
        <a:lstStyle/>
        <a:p>
          <a:endParaRPr kumimoji="1" lang="ja-JP" altLang="en-US"/>
        </a:p>
      </dgm:t>
    </dgm:pt>
    <dgm:pt modelId="{20C3C1B3-D8D2-4645-B0F2-52E4E7343BBE}" type="sibTrans" cxnId="{E8C52D6E-3495-4E15-B9B6-7CDA32D95D9C}">
      <dgm:prSet/>
      <dgm:spPr/>
      <dgm:t>
        <a:bodyPr/>
        <a:lstStyle/>
        <a:p>
          <a:endParaRPr kumimoji="1" lang="ja-JP" altLang="en-US"/>
        </a:p>
      </dgm:t>
    </dgm:pt>
    <dgm:pt modelId="{35284F81-29B9-4FE8-A389-100025970758}" type="pres">
      <dgm:prSet presAssocID="{78AC77E1-DA56-4F6F-86A1-3C5C7474AE5D}" presName="Name0" presStyleCnt="0">
        <dgm:presLayoutVars>
          <dgm:dir/>
          <dgm:animLvl val="lvl"/>
          <dgm:resizeHandles val="exact"/>
        </dgm:presLayoutVars>
      </dgm:prSet>
      <dgm:spPr/>
    </dgm:pt>
    <dgm:pt modelId="{FB06E675-61BA-4E97-ABDA-4B797DC7EF97}" type="pres">
      <dgm:prSet presAssocID="{74636A27-3161-4662-AD0F-792E8F5276C2}" presName="parTxOnly" presStyleLbl="node1" presStyleIdx="0" presStyleCnt="3">
        <dgm:presLayoutVars>
          <dgm:chMax val="0"/>
          <dgm:chPref val="0"/>
          <dgm:bulletEnabled val="1"/>
        </dgm:presLayoutVars>
      </dgm:prSet>
      <dgm:spPr/>
    </dgm:pt>
    <dgm:pt modelId="{B627A1C1-7A55-4AD9-B41C-1AADCC3F0937}" type="pres">
      <dgm:prSet presAssocID="{FCB62BC6-2F0C-4BC2-BA06-66D9A87EFE21}" presName="parTxOnlySpace" presStyleCnt="0"/>
      <dgm:spPr/>
    </dgm:pt>
    <dgm:pt modelId="{6A98A416-C81F-4E98-BEDF-CEF571BB1849}" type="pres">
      <dgm:prSet presAssocID="{E60215E2-3EF3-4365-8A0B-9ED0C997EB04}" presName="parTxOnly" presStyleLbl="node1" presStyleIdx="1" presStyleCnt="3">
        <dgm:presLayoutVars>
          <dgm:chMax val="0"/>
          <dgm:chPref val="0"/>
          <dgm:bulletEnabled val="1"/>
        </dgm:presLayoutVars>
      </dgm:prSet>
      <dgm:spPr/>
    </dgm:pt>
    <dgm:pt modelId="{7FD2D6C5-B2F3-44E0-AA4F-232F33A7FB4E}" type="pres">
      <dgm:prSet presAssocID="{6AD53872-77A6-4157-A3A6-52EDF43033C8}" presName="parTxOnlySpace" presStyleCnt="0"/>
      <dgm:spPr/>
    </dgm:pt>
    <dgm:pt modelId="{0A17C344-9B12-4B80-BA8B-2C7B48266EA0}" type="pres">
      <dgm:prSet presAssocID="{F6DEB624-1DDE-48EE-B159-DDBECAFA8B9A}" presName="parTxOnly" presStyleLbl="node1" presStyleIdx="2" presStyleCnt="3">
        <dgm:presLayoutVars>
          <dgm:chMax val="0"/>
          <dgm:chPref val="0"/>
          <dgm:bulletEnabled val="1"/>
        </dgm:presLayoutVars>
      </dgm:prSet>
      <dgm:spPr/>
    </dgm:pt>
  </dgm:ptLst>
  <dgm:cxnLst>
    <dgm:cxn modelId="{AA5CFD26-8B51-4E36-96D7-ADE8B34CB39C}" type="presOf" srcId="{E60215E2-3EF3-4365-8A0B-9ED0C997EB04}" destId="{6A98A416-C81F-4E98-BEDF-CEF571BB1849}" srcOrd="0" destOrd="0" presId="urn:microsoft.com/office/officeart/2005/8/layout/chevron1"/>
    <dgm:cxn modelId="{0CCD4164-C336-4F84-A5FE-3E5BCA2FB2E1}" type="presOf" srcId="{74636A27-3161-4662-AD0F-792E8F5276C2}" destId="{FB06E675-61BA-4E97-ABDA-4B797DC7EF97}" srcOrd="0" destOrd="0" presId="urn:microsoft.com/office/officeart/2005/8/layout/chevron1"/>
    <dgm:cxn modelId="{E8C52D6E-3495-4E15-B9B6-7CDA32D95D9C}" srcId="{78AC77E1-DA56-4F6F-86A1-3C5C7474AE5D}" destId="{F6DEB624-1DDE-48EE-B159-DDBECAFA8B9A}" srcOrd="2" destOrd="0" parTransId="{072D84A8-9C27-448F-9A67-1C538884C5BA}" sibTransId="{20C3C1B3-D8D2-4645-B0F2-52E4E7343BBE}"/>
    <dgm:cxn modelId="{EDE0C985-A05A-4393-8E97-ED70DD5259AE}" type="presOf" srcId="{78AC77E1-DA56-4F6F-86A1-3C5C7474AE5D}" destId="{35284F81-29B9-4FE8-A389-100025970758}" srcOrd="0" destOrd="0" presId="urn:microsoft.com/office/officeart/2005/8/layout/chevron1"/>
    <dgm:cxn modelId="{E8A04493-0B71-4B1B-9771-3952B0922FB1}" type="presOf" srcId="{F6DEB624-1DDE-48EE-B159-DDBECAFA8B9A}" destId="{0A17C344-9B12-4B80-BA8B-2C7B48266EA0}" srcOrd="0" destOrd="0" presId="urn:microsoft.com/office/officeart/2005/8/layout/chevron1"/>
    <dgm:cxn modelId="{601B4DBC-5BF5-41E1-983A-C096C44A1BD9}" srcId="{78AC77E1-DA56-4F6F-86A1-3C5C7474AE5D}" destId="{E60215E2-3EF3-4365-8A0B-9ED0C997EB04}" srcOrd="1" destOrd="0" parTransId="{01C7D456-DF40-4512-8FC4-D5100D5EA81A}" sibTransId="{6AD53872-77A6-4157-A3A6-52EDF43033C8}"/>
    <dgm:cxn modelId="{840E68D6-CAF9-44C4-9A14-50E0BF654A25}" srcId="{78AC77E1-DA56-4F6F-86A1-3C5C7474AE5D}" destId="{74636A27-3161-4662-AD0F-792E8F5276C2}" srcOrd="0" destOrd="0" parTransId="{08D6511E-7F67-4EFF-B8A1-B7FB883A5BA6}" sibTransId="{FCB62BC6-2F0C-4BC2-BA06-66D9A87EFE21}"/>
    <dgm:cxn modelId="{6CC7F177-B7D8-4DA6-BBA2-31502EDD7CCC}" type="presParOf" srcId="{35284F81-29B9-4FE8-A389-100025970758}" destId="{FB06E675-61BA-4E97-ABDA-4B797DC7EF97}" srcOrd="0" destOrd="0" presId="urn:microsoft.com/office/officeart/2005/8/layout/chevron1"/>
    <dgm:cxn modelId="{B063DE6E-EEEB-48C8-B499-83E56E44FE2B}" type="presParOf" srcId="{35284F81-29B9-4FE8-A389-100025970758}" destId="{B627A1C1-7A55-4AD9-B41C-1AADCC3F0937}" srcOrd="1" destOrd="0" presId="urn:microsoft.com/office/officeart/2005/8/layout/chevron1"/>
    <dgm:cxn modelId="{99AAC477-B119-412D-A39F-441826664DDA}" type="presParOf" srcId="{35284F81-29B9-4FE8-A389-100025970758}" destId="{6A98A416-C81F-4E98-BEDF-CEF571BB1849}" srcOrd="2" destOrd="0" presId="urn:microsoft.com/office/officeart/2005/8/layout/chevron1"/>
    <dgm:cxn modelId="{F6692E3C-00D0-4633-9AB0-19388D79A06A}" type="presParOf" srcId="{35284F81-29B9-4FE8-A389-100025970758}" destId="{7FD2D6C5-B2F3-44E0-AA4F-232F33A7FB4E}" srcOrd="3" destOrd="0" presId="urn:microsoft.com/office/officeart/2005/8/layout/chevron1"/>
    <dgm:cxn modelId="{012B9FAA-CAB0-49D1-A34D-6012DEF80566}" type="presParOf" srcId="{35284F81-29B9-4FE8-A389-100025970758}" destId="{0A17C344-9B12-4B80-BA8B-2C7B48266EA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F8C632-2E95-469D-8100-CE4C99C46F75}"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kumimoji="1" lang="ja-JP" altLang="en-US"/>
        </a:p>
      </dgm:t>
    </dgm:pt>
    <dgm:pt modelId="{7D28C41A-1D33-4ADB-951B-31F759384A2D}">
      <dgm:prSet phldrT="[テキスト]"/>
      <dgm:spPr/>
      <dgm:t>
        <a:bodyPr/>
        <a:lstStyle/>
        <a:p>
          <a:r>
            <a:rPr kumimoji="1" lang="ja-JP" altLang="en-US" dirty="0"/>
            <a:t>戸惑い期</a:t>
          </a:r>
        </a:p>
      </dgm:t>
    </dgm:pt>
    <dgm:pt modelId="{432973F4-0C8C-47B5-8709-B0FFB5435635}" type="parTrans" cxnId="{48052E43-ABF7-405C-8D0C-A5C6C7A27398}">
      <dgm:prSet/>
      <dgm:spPr/>
      <dgm:t>
        <a:bodyPr/>
        <a:lstStyle/>
        <a:p>
          <a:endParaRPr kumimoji="1" lang="ja-JP" altLang="en-US"/>
        </a:p>
      </dgm:t>
    </dgm:pt>
    <dgm:pt modelId="{EE5542CC-D154-4B7D-9E06-234A085D6C2B}" type="sibTrans" cxnId="{48052E43-ABF7-405C-8D0C-A5C6C7A27398}">
      <dgm:prSet/>
      <dgm:spPr/>
      <dgm:t>
        <a:bodyPr/>
        <a:lstStyle/>
        <a:p>
          <a:endParaRPr kumimoji="1" lang="ja-JP" altLang="en-US"/>
        </a:p>
      </dgm:t>
    </dgm:pt>
    <dgm:pt modelId="{049C9685-29F3-425B-8573-7AF5C08852D0}">
      <dgm:prSet phldrT="[テキスト]"/>
      <dgm:spPr/>
      <dgm:t>
        <a:bodyPr/>
        <a:lstStyle/>
        <a:p>
          <a:r>
            <a:rPr kumimoji="1" lang="ja-JP" altLang="en-US" dirty="0"/>
            <a:t>支援に関する知識不足</a:t>
          </a:r>
        </a:p>
      </dgm:t>
    </dgm:pt>
    <dgm:pt modelId="{EDC6B509-5B0D-4B06-BC9B-315A48B6AF18}" type="parTrans" cxnId="{A442C404-8433-4269-986E-6A4F98B65B7C}">
      <dgm:prSet/>
      <dgm:spPr/>
      <dgm:t>
        <a:bodyPr/>
        <a:lstStyle/>
        <a:p>
          <a:endParaRPr kumimoji="1" lang="ja-JP" altLang="en-US"/>
        </a:p>
      </dgm:t>
    </dgm:pt>
    <dgm:pt modelId="{7A8D6623-B2AB-42A8-9222-20BC90C8C32D}" type="sibTrans" cxnId="{A442C404-8433-4269-986E-6A4F98B65B7C}">
      <dgm:prSet/>
      <dgm:spPr/>
      <dgm:t>
        <a:bodyPr/>
        <a:lstStyle/>
        <a:p>
          <a:endParaRPr kumimoji="1" lang="ja-JP" altLang="en-US"/>
        </a:p>
      </dgm:t>
    </dgm:pt>
    <dgm:pt modelId="{B1E7A8E8-0BBB-4C13-81DF-C60DF5B4A517}">
      <dgm:prSet phldrT="[テキスト]"/>
      <dgm:spPr/>
      <dgm:t>
        <a:bodyPr/>
        <a:lstStyle/>
        <a:p>
          <a:r>
            <a:rPr kumimoji="1" lang="ja-JP" altLang="en-US" dirty="0"/>
            <a:t>問題把握するための力不足</a:t>
          </a:r>
        </a:p>
      </dgm:t>
    </dgm:pt>
    <dgm:pt modelId="{1541BF5D-1B23-4E84-806D-67DCC36A7111}" type="parTrans" cxnId="{22F699D0-EB65-44D6-9FB6-2B427C54CAD9}">
      <dgm:prSet/>
      <dgm:spPr/>
      <dgm:t>
        <a:bodyPr/>
        <a:lstStyle/>
        <a:p>
          <a:endParaRPr kumimoji="1" lang="ja-JP" altLang="en-US"/>
        </a:p>
      </dgm:t>
    </dgm:pt>
    <dgm:pt modelId="{A498CC35-193B-4D81-8945-ADC9606B29AC}" type="sibTrans" cxnId="{22F699D0-EB65-44D6-9FB6-2B427C54CAD9}">
      <dgm:prSet/>
      <dgm:spPr/>
      <dgm:t>
        <a:bodyPr/>
        <a:lstStyle/>
        <a:p>
          <a:endParaRPr kumimoji="1" lang="ja-JP" altLang="en-US"/>
        </a:p>
      </dgm:t>
    </dgm:pt>
    <dgm:pt modelId="{EFEDF5E3-BBB7-4A82-BECC-2D2C93C66F4F}">
      <dgm:prSet phldrT="[テキスト]"/>
      <dgm:spPr/>
      <dgm:t>
        <a:bodyPr/>
        <a:lstStyle/>
        <a:p>
          <a:r>
            <a:rPr kumimoji="1" lang="ja-JP" altLang="en-US" dirty="0"/>
            <a:t>かみ合わない行為</a:t>
          </a:r>
        </a:p>
      </dgm:t>
    </dgm:pt>
    <dgm:pt modelId="{6AC09A4A-793C-4D76-BBAA-5F27BA2149E2}" type="parTrans" cxnId="{C76FC4A9-0229-4F69-A6D8-6A862E15A34A}">
      <dgm:prSet/>
      <dgm:spPr/>
      <dgm:t>
        <a:bodyPr/>
        <a:lstStyle/>
        <a:p>
          <a:endParaRPr kumimoji="1" lang="ja-JP" altLang="en-US"/>
        </a:p>
      </dgm:t>
    </dgm:pt>
    <dgm:pt modelId="{6733A8D5-1D00-412C-A975-CAFA98C67BFD}" type="sibTrans" cxnId="{C76FC4A9-0229-4F69-A6D8-6A862E15A34A}">
      <dgm:prSet/>
      <dgm:spPr/>
      <dgm:t>
        <a:bodyPr/>
        <a:lstStyle/>
        <a:p>
          <a:endParaRPr kumimoji="1" lang="ja-JP" altLang="en-US"/>
        </a:p>
      </dgm:t>
    </dgm:pt>
    <dgm:pt modelId="{0FED6026-2423-42B1-8DE0-0DE5A82771F8}">
      <dgm:prSet phldrT="[テキスト]"/>
      <dgm:spPr/>
      <dgm:t>
        <a:bodyPr/>
        <a:lstStyle/>
        <a:p>
          <a:r>
            <a:rPr kumimoji="1" lang="ja-JP" altLang="en-US" dirty="0"/>
            <a:t>子どもをめぐる３つの人認識のズレ（異なり）</a:t>
          </a:r>
        </a:p>
      </dgm:t>
    </dgm:pt>
    <dgm:pt modelId="{B3945F24-4D4B-4901-BF22-300587E080A0}" type="parTrans" cxnId="{002E263A-D4CE-46A5-B652-B37D8A9DAD6C}">
      <dgm:prSet/>
      <dgm:spPr/>
      <dgm:t>
        <a:bodyPr/>
        <a:lstStyle/>
        <a:p>
          <a:endParaRPr kumimoji="1" lang="ja-JP" altLang="en-US"/>
        </a:p>
      </dgm:t>
    </dgm:pt>
    <dgm:pt modelId="{AEDBFBFC-6BC8-4849-B13E-D733CDA46B6F}" type="sibTrans" cxnId="{002E263A-D4CE-46A5-B652-B37D8A9DAD6C}">
      <dgm:prSet/>
      <dgm:spPr/>
      <dgm:t>
        <a:bodyPr/>
        <a:lstStyle/>
        <a:p>
          <a:endParaRPr kumimoji="1" lang="ja-JP" altLang="en-US"/>
        </a:p>
      </dgm:t>
    </dgm:pt>
    <dgm:pt modelId="{9BAF251F-C9DA-430D-9B5C-6F1EF6748E5A}">
      <dgm:prSet phldrT="[テキスト]"/>
      <dgm:spPr/>
      <dgm:t>
        <a:bodyPr/>
        <a:lstStyle/>
        <a:p>
          <a:r>
            <a:rPr kumimoji="1" lang="ja-JP" altLang="en-US" dirty="0"/>
            <a:t>模索期</a:t>
          </a:r>
        </a:p>
      </dgm:t>
    </dgm:pt>
    <dgm:pt modelId="{203EAE06-0F24-41EF-9FA1-89EA38797AA6}" type="parTrans" cxnId="{491AE3BE-8D37-48F3-90F2-33BEA3EAC355}">
      <dgm:prSet/>
      <dgm:spPr/>
      <dgm:t>
        <a:bodyPr/>
        <a:lstStyle/>
        <a:p>
          <a:endParaRPr kumimoji="1" lang="ja-JP" altLang="en-US"/>
        </a:p>
      </dgm:t>
    </dgm:pt>
    <dgm:pt modelId="{C1F6E9F8-EB74-445E-9B48-7AA2934742FD}" type="sibTrans" cxnId="{491AE3BE-8D37-48F3-90F2-33BEA3EAC355}">
      <dgm:prSet/>
      <dgm:spPr/>
      <dgm:t>
        <a:bodyPr/>
        <a:lstStyle/>
        <a:p>
          <a:endParaRPr kumimoji="1" lang="ja-JP" altLang="en-US"/>
        </a:p>
      </dgm:t>
    </dgm:pt>
    <dgm:pt modelId="{1251BB1D-0EAA-4B43-BA7C-327AA9592894}">
      <dgm:prSet phldrT="[テキスト]"/>
      <dgm:spPr/>
      <dgm:t>
        <a:bodyPr/>
        <a:lstStyle/>
        <a:p>
          <a:r>
            <a:rPr kumimoji="1" lang="ja-JP" altLang="en-US" dirty="0"/>
            <a:t>信頼関係の構築に向けて</a:t>
          </a:r>
        </a:p>
      </dgm:t>
    </dgm:pt>
    <dgm:pt modelId="{B1347E51-0DC5-4421-9BA4-AE14F245C591}" type="parTrans" cxnId="{06A634E6-4C3A-4C56-B351-AED207D45283}">
      <dgm:prSet/>
      <dgm:spPr/>
      <dgm:t>
        <a:bodyPr/>
        <a:lstStyle/>
        <a:p>
          <a:endParaRPr kumimoji="1" lang="ja-JP" altLang="en-US"/>
        </a:p>
      </dgm:t>
    </dgm:pt>
    <dgm:pt modelId="{D9B95E0D-7064-48EA-8C43-77E94A1F8485}" type="sibTrans" cxnId="{06A634E6-4C3A-4C56-B351-AED207D45283}">
      <dgm:prSet/>
      <dgm:spPr/>
      <dgm:t>
        <a:bodyPr/>
        <a:lstStyle/>
        <a:p>
          <a:endParaRPr kumimoji="1" lang="ja-JP" altLang="en-US"/>
        </a:p>
      </dgm:t>
    </dgm:pt>
    <dgm:pt modelId="{05AA8D70-B563-4127-B252-BA17C2331861}">
      <dgm:prSet phldrT="[テキスト]"/>
      <dgm:spPr/>
      <dgm:t>
        <a:bodyPr/>
        <a:lstStyle/>
        <a:p>
          <a:r>
            <a:rPr kumimoji="1" lang="ja-JP" altLang="en-US" dirty="0"/>
            <a:t>支援の過程</a:t>
          </a:r>
        </a:p>
      </dgm:t>
    </dgm:pt>
    <dgm:pt modelId="{8C1A5A44-3B49-4E64-B80A-16BEC7E5671D}" type="parTrans" cxnId="{29FFEF48-D0EF-4096-AE4C-CD074F560431}">
      <dgm:prSet/>
      <dgm:spPr/>
      <dgm:t>
        <a:bodyPr/>
        <a:lstStyle/>
        <a:p>
          <a:endParaRPr kumimoji="1" lang="ja-JP" altLang="en-US"/>
        </a:p>
      </dgm:t>
    </dgm:pt>
    <dgm:pt modelId="{6DD9CEC3-57A8-4F2F-92B4-DF75472AF5B5}" type="sibTrans" cxnId="{29FFEF48-D0EF-4096-AE4C-CD074F560431}">
      <dgm:prSet/>
      <dgm:spPr/>
      <dgm:t>
        <a:bodyPr/>
        <a:lstStyle/>
        <a:p>
          <a:endParaRPr kumimoji="1" lang="ja-JP" altLang="en-US"/>
        </a:p>
      </dgm:t>
    </dgm:pt>
    <dgm:pt modelId="{27C37274-F40B-492D-9502-B3AA96431A2B}">
      <dgm:prSet/>
      <dgm:spPr/>
      <dgm:t>
        <a:bodyPr/>
        <a:lstStyle/>
        <a:p>
          <a:r>
            <a:rPr kumimoji="1" lang="ja-JP" altLang="en-US" dirty="0"/>
            <a:t>諦め期</a:t>
          </a:r>
        </a:p>
      </dgm:t>
    </dgm:pt>
    <dgm:pt modelId="{D8882263-509C-4A34-BC0C-D1B5EAA7D50D}" type="parTrans" cxnId="{9592C4D3-29AB-48C9-861F-883E29708FA5}">
      <dgm:prSet/>
      <dgm:spPr/>
      <dgm:t>
        <a:bodyPr/>
        <a:lstStyle/>
        <a:p>
          <a:endParaRPr kumimoji="1" lang="ja-JP" altLang="en-US"/>
        </a:p>
      </dgm:t>
    </dgm:pt>
    <dgm:pt modelId="{2DF471F0-A3DF-4E8A-B429-3C2AA4120CA2}" type="sibTrans" cxnId="{9592C4D3-29AB-48C9-861F-883E29708FA5}">
      <dgm:prSet/>
      <dgm:spPr/>
      <dgm:t>
        <a:bodyPr/>
        <a:lstStyle/>
        <a:p>
          <a:endParaRPr kumimoji="1" lang="ja-JP" altLang="en-US"/>
        </a:p>
      </dgm:t>
    </dgm:pt>
    <dgm:pt modelId="{06168B31-082A-4F4C-8E69-A1E4B003C17E}">
      <dgm:prSet phldrT="[テキスト]"/>
      <dgm:spPr/>
      <dgm:t>
        <a:bodyPr/>
        <a:lstStyle/>
        <a:p>
          <a:r>
            <a:rPr kumimoji="1" lang="ja-JP" altLang="en-US" dirty="0"/>
            <a:t>教師としての立場の未確立</a:t>
          </a:r>
        </a:p>
      </dgm:t>
    </dgm:pt>
    <dgm:pt modelId="{BEA26CDE-2E10-4FA8-B18E-F940EB8F122D}" type="parTrans" cxnId="{B2E45B29-6DED-4445-8130-DA6BC0A805BF}">
      <dgm:prSet/>
      <dgm:spPr/>
      <dgm:t>
        <a:bodyPr/>
        <a:lstStyle/>
        <a:p>
          <a:endParaRPr kumimoji="1" lang="ja-JP" altLang="en-US"/>
        </a:p>
      </dgm:t>
    </dgm:pt>
    <dgm:pt modelId="{BA870D5F-2424-46CD-A431-51C6FCDB9269}" type="sibTrans" cxnId="{B2E45B29-6DED-4445-8130-DA6BC0A805BF}">
      <dgm:prSet/>
      <dgm:spPr/>
      <dgm:t>
        <a:bodyPr/>
        <a:lstStyle/>
        <a:p>
          <a:endParaRPr kumimoji="1" lang="ja-JP" altLang="en-US"/>
        </a:p>
      </dgm:t>
    </dgm:pt>
    <dgm:pt modelId="{C964222B-7217-45DB-B120-872275A8715A}">
      <dgm:prSet phldrT="[テキスト]"/>
      <dgm:spPr/>
      <dgm:t>
        <a:bodyPr/>
        <a:lstStyle/>
        <a:p>
          <a:r>
            <a:rPr kumimoji="1" lang="ja-JP" altLang="en-US" dirty="0"/>
            <a:t>認識の共有に向けて</a:t>
          </a:r>
        </a:p>
      </dgm:t>
    </dgm:pt>
    <dgm:pt modelId="{CEA2EC70-E590-4D54-9F77-66007D459DE4}" type="parTrans" cxnId="{654F34EC-2073-4619-914E-FBF47F690816}">
      <dgm:prSet/>
      <dgm:spPr/>
      <dgm:t>
        <a:bodyPr/>
        <a:lstStyle/>
        <a:p>
          <a:endParaRPr kumimoji="1" lang="ja-JP" altLang="en-US"/>
        </a:p>
      </dgm:t>
    </dgm:pt>
    <dgm:pt modelId="{C71DE0EC-2625-448E-8464-44D305D6FD5D}" type="sibTrans" cxnId="{654F34EC-2073-4619-914E-FBF47F690816}">
      <dgm:prSet/>
      <dgm:spPr/>
      <dgm:t>
        <a:bodyPr/>
        <a:lstStyle/>
        <a:p>
          <a:endParaRPr kumimoji="1" lang="ja-JP" altLang="en-US"/>
        </a:p>
      </dgm:t>
    </dgm:pt>
    <dgm:pt modelId="{757B4842-34C3-4FEC-8355-1DCB56A7BA2B}">
      <dgm:prSet/>
      <dgm:spPr/>
      <dgm:t>
        <a:bodyPr/>
        <a:lstStyle/>
        <a:p>
          <a:endParaRPr kumimoji="1" lang="en-US" altLang="ja-JP" dirty="0"/>
        </a:p>
        <a:p>
          <a:r>
            <a:rPr kumimoji="1" lang="ja-JP" altLang="en-US" dirty="0"/>
            <a:t>・教員の方針転換</a:t>
          </a:r>
          <a:endParaRPr kumimoji="1" lang="en-US" altLang="ja-JP" dirty="0"/>
        </a:p>
        <a:p>
          <a:r>
            <a:rPr kumimoji="1" lang="ja-JP" altLang="en-US" dirty="0"/>
            <a:t>・教員の割切り</a:t>
          </a:r>
          <a:endParaRPr kumimoji="1" lang="en-US" altLang="ja-JP" dirty="0"/>
        </a:p>
        <a:p>
          <a:endParaRPr kumimoji="1" lang="ja-JP" altLang="en-US" dirty="0"/>
        </a:p>
      </dgm:t>
    </dgm:pt>
    <dgm:pt modelId="{2B0A9A86-8764-471E-956A-AED44BF6F3A0}" type="parTrans" cxnId="{EB10FFE7-8DAF-4BFE-955D-82202AC9F465}">
      <dgm:prSet/>
      <dgm:spPr/>
      <dgm:t>
        <a:bodyPr/>
        <a:lstStyle/>
        <a:p>
          <a:endParaRPr kumimoji="1" lang="ja-JP" altLang="en-US"/>
        </a:p>
      </dgm:t>
    </dgm:pt>
    <dgm:pt modelId="{F9848BB8-91DA-4BDA-97DC-8B276BBE9812}" type="sibTrans" cxnId="{EB10FFE7-8DAF-4BFE-955D-82202AC9F465}">
      <dgm:prSet/>
      <dgm:spPr/>
      <dgm:t>
        <a:bodyPr/>
        <a:lstStyle/>
        <a:p>
          <a:endParaRPr kumimoji="1" lang="ja-JP" altLang="en-US"/>
        </a:p>
      </dgm:t>
    </dgm:pt>
    <dgm:pt modelId="{46806101-7AD5-4F18-9C58-A7E5CE456E2D}" type="pres">
      <dgm:prSet presAssocID="{75F8C632-2E95-469D-8100-CE4C99C46F75}" presName="theList" presStyleCnt="0">
        <dgm:presLayoutVars>
          <dgm:dir/>
          <dgm:animLvl val="lvl"/>
          <dgm:resizeHandles val="exact"/>
        </dgm:presLayoutVars>
      </dgm:prSet>
      <dgm:spPr/>
    </dgm:pt>
    <dgm:pt modelId="{821FC70A-373E-4D97-BA2E-27CC1CEC321C}" type="pres">
      <dgm:prSet presAssocID="{7D28C41A-1D33-4ADB-951B-31F759384A2D}" presName="compNode" presStyleCnt="0"/>
      <dgm:spPr/>
    </dgm:pt>
    <dgm:pt modelId="{8A702878-74BB-4966-B262-44F6F9A2B128}" type="pres">
      <dgm:prSet presAssocID="{7D28C41A-1D33-4ADB-951B-31F759384A2D}" presName="noGeometry" presStyleCnt="0"/>
      <dgm:spPr/>
    </dgm:pt>
    <dgm:pt modelId="{BF62EBA7-8C31-497E-A23A-0B771321B913}" type="pres">
      <dgm:prSet presAssocID="{7D28C41A-1D33-4ADB-951B-31F759384A2D}" presName="childTextVisible" presStyleLbl="bgAccFollowNode1" presStyleIdx="0" presStyleCnt="4">
        <dgm:presLayoutVars>
          <dgm:bulletEnabled val="1"/>
        </dgm:presLayoutVars>
      </dgm:prSet>
      <dgm:spPr/>
    </dgm:pt>
    <dgm:pt modelId="{EE7F1D0B-0753-40CE-ABC6-E59386D7E2D8}" type="pres">
      <dgm:prSet presAssocID="{7D28C41A-1D33-4ADB-951B-31F759384A2D}" presName="childTextHidden" presStyleLbl="bgAccFollowNode1" presStyleIdx="0" presStyleCnt="4"/>
      <dgm:spPr/>
    </dgm:pt>
    <dgm:pt modelId="{7FBF3D55-E8AF-4384-8006-CED8256BC02C}" type="pres">
      <dgm:prSet presAssocID="{7D28C41A-1D33-4ADB-951B-31F759384A2D}" presName="parentText" presStyleLbl="node1" presStyleIdx="0" presStyleCnt="4">
        <dgm:presLayoutVars>
          <dgm:chMax val="1"/>
          <dgm:bulletEnabled val="1"/>
        </dgm:presLayoutVars>
      </dgm:prSet>
      <dgm:spPr/>
    </dgm:pt>
    <dgm:pt modelId="{5F7DA585-B356-4E66-94BA-AE5F860A26AB}" type="pres">
      <dgm:prSet presAssocID="{7D28C41A-1D33-4ADB-951B-31F759384A2D}" presName="aSpace" presStyleCnt="0"/>
      <dgm:spPr/>
    </dgm:pt>
    <dgm:pt modelId="{EB5C997D-75D3-44A8-A9B4-AD92ECC2AA70}" type="pres">
      <dgm:prSet presAssocID="{EFEDF5E3-BBB7-4A82-BECC-2D2C93C66F4F}" presName="compNode" presStyleCnt="0"/>
      <dgm:spPr/>
    </dgm:pt>
    <dgm:pt modelId="{D20102C2-B011-4E82-A586-C365510B4F89}" type="pres">
      <dgm:prSet presAssocID="{EFEDF5E3-BBB7-4A82-BECC-2D2C93C66F4F}" presName="noGeometry" presStyleCnt="0"/>
      <dgm:spPr/>
    </dgm:pt>
    <dgm:pt modelId="{416DF052-08A5-4F59-8D21-8BB30DD87792}" type="pres">
      <dgm:prSet presAssocID="{EFEDF5E3-BBB7-4A82-BECC-2D2C93C66F4F}" presName="childTextVisible" presStyleLbl="bgAccFollowNode1" presStyleIdx="1" presStyleCnt="4">
        <dgm:presLayoutVars>
          <dgm:bulletEnabled val="1"/>
        </dgm:presLayoutVars>
      </dgm:prSet>
      <dgm:spPr/>
    </dgm:pt>
    <dgm:pt modelId="{2B937518-EC60-4A4A-83F4-6DAB096914CA}" type="pres">
      <dgm:prSet presAssocID="{EFEDF5E3-BBB7-4A82-BECC-2D2C93C66F4F}" presName="childTextHidden" presStyleLbl="bgAccFollowNode1" presStyleIdx="1" presStyleCnt="4"/>
      <dgm:spPr/>
    </dgm:pt>
    <dgm:pt modelId="{E6286B38-6AAA-4269-A985-549BF5E11273}" type="pres">
      <dgm:prSet presAssocID="{EFEDF5E3-BBB7-4A82-BECC-2D2C93C66F4F}" presName="parentText" presStyleLbl="node1" presStyleIdx="1" presStyleCnt="4">
        <dgm:presLayoutVars>
          <dgm:chMax val="1"/>
          <dgm:bulletEnabled val="1"/>
        </dgm:presLayoutVars>
      </dgm:prSet>
      <dgm:spPr/>
    </dgm:pt>
    <dgm:pt modelId="{AA11EE71-541F-4BBB-AD7F-85D1C69F2121}" type="pres">
      <dgm:prSet presAssocID="{EFEDF5E3-BBB7-4A82-BECC-2D2C93C66F4F}" presName="aSpace" presStyleCnt="0"/>
      <dgm:spPr/>
    </dgm:pt>
    <dgm:pt modelId="{79AFD946-0D8A-4AE7-AF9C-D13051DBF403}" type="pres">
      <dgm:prSet presAssocID="{9BAF251F-C9DA-430D-9B5C-6F1EF6748E5A}" presName="compNode" presStyleCnt="0"/>
      <dgm:spPr/>
    </dgm:pt>
    <dgm:pt modelId="{D2CDC149-EE10-4CD5-B80B-BF1D7F658505}" type="pres">
      <dgm:prSet presAssocID="{9BAF251F-C9DA-430D-9B5C-6F1EF6748E5A}" presName="noGeometry" presStyleCnt="0"/>
      <dgm:spPr/>
    </dgm:pt>
    <dgm:pt modelId="{DAD0E5B1-9A26-496E-9F45-75D1A2EF0FAE}" type="pres">
      <dgm:prSet presAssocID="{9BAF251F-C9DA-430D-9B5C-6F1EF6748E5A}" presName="childTextVisible" presStyleLbl="bgAccFollowNode1" presStyleIdx="2" presStyleCnt="4">
        <dgm:presLayoutVars>
          <dgm:bulletEnabled val="1"/>
        </dgm:presLayoutVars>
      </dgm:prSet>
      <dgm:spPr/>
    </dgm:pt>
    <dgm:pt modelId="{937084A6-53A8-445C-92A4-9A019F4F4D64}" type="pres">
      <dgm:prSet presAssocID="{9BAF251F-C9DA-430D-9B5C-6F1EF6748E5A}" presName="childTextHidden" presStyleLbl="bgAccFollowNode1" presStyleIdx="2" presStyleCnt="4"/>
      <dgm:spPr/>
    </dgm:pt>
    <dgm:pt modelId="{2CCC863F-5B3D-4B86-8BF1-CBF4AF0E737F}" type="pres">
      <dgm:prSet presAssocID="{9BAF251F-C9DA-430D-9B5C-6F1EF6748E5A}" presName="parentText" presStyleLbl="node1" presStyleIdx="2" presStyleCnt="4">
        <dgm:presLayoutVars>
          <dgm:chMax val="1"/>
          <dgm:bulletEnabled val="1"/>
        </dgm:presLayoutVars>
      </dgm:prSet>
      <dgm:spPr/>
    </dgm:pt>
    <dgm:pt modelId="{8972CCFC-2CEF-497D-B634-A53E109A7E8B}" type="pres">
      <dgm:prSet presAssocID="{9BAF251F-C9DA-430D-9B5C-6F1EF6748E5A}" presName="aSpace" presStyleCnt="0"/>
      <dgm:spPr/>
    </dgm:pt>
    <dgm:pt modelId="{8314B27F-749C-4460-A7C5-BE40C8D4C59B}" type="pres">
      <dgm:prSet presAssocID="{27C37274-F40B-492D-9502-B3AA96431A2B}" presName="compNode" presStyleCnt="0"/>
      <dgm:spPr/>
    </dgm:pt>
    <dgm:pt modelId="{F9277392-3E8E-42B2-AEF9-E682C3DD3CA2}" type="pres">
      <dgm:prSet presAssocID="{27C37274-F40B-492D-9502-B3AA96431A2B}" presName="noGeometry" presStyleCnt="0"/>
      <dgm:spPr/>
    </dgm:pt>
    <dgm:pt modelId="{F4D58ECB-C094-4C33-90CA-50CD538B41E7}" type="pres">
      <dgm:prSet presAssocID="{27C37274-F40B-492D-9502-B3AA96431A2B}" presName="childTextVisible" presStyleLbl="bgAccFollowNode1" presStyleIdx="3" presStyleCnt="4" custScaleX="112361">
        <dgm:presLayoutVars>
          <dgm:bulletEnabled val="1"/>
        </dgm:presLayoutVars>
      </dgm:prSet>
      <dgm:spPr/>
    </dgm:pt>
    <dgm:pt modelId="{D0B8C757-6B36-4405-85F7-4422B5D72293}" type="pres">
      <dgm:prSet presAssocID="{27C37274-F40B-492D-9502-B3AA96431A2B}" presName="childTextHidden" presStyleLbl="bgAccFollowNode1" presStyleIdx="3" presStyleCnt="4"/>
      <dgm:spPr/>
    </dgm:pt>
    <dgm:pt modelId="{77A875A9-0377-47C2-80BC-CE9950E77AF0}" type="pres">
      <dgm:prSet presAssocID="{27C37274-F40B-492D-9502-B3AA96431A2B}" presName="parentText" presStyleLbl="node1" presStyleIdx="3" presStyleCnt="4">
        <dgm:presLayoutVars>
          <dgm:chMax val="1"/>
          <dgm:bulletEnabled val="1"/>
        </dgm:presLayoutVars>
      </dgm:prSet>
      <dgm:spPr/>
    </dgm:pt>
  </dgm:ptLst>
  <dgm:cxnLst>
    <dgm:cxn modelId="{A442C404-8433-4269-986E-6A4F98B65B7C}" srcId="{7D28C41A-1D33-4ADB-951B-31F759384A2D}" destId="{049C9685-29F3-425B-8573-7AF5C08852D0}" srcOrd="0" destOrd="0" parTransId="{EDC6B509-5B0D-4B06-BC9B-315A48B6AF18}" sibTransId="{7A8D6623-B2AB-42A8-9222-20BC90C8C32D}"/>
    <dgm:cxn modelId="{8ABCC607-7967-4BEC-A092-76A99AEFECE9}" type="presOf" srcId="{1251BB1D-0EAA-4B43-BA7C-327AA9592894}" destId="{DAD0E5B1-9A26-496E-9F45-75D1A2EF0FAE}" srcOrd="0" destOrd="0" presId="urn:microsoft.com/office/officeart/2005/8/layout/hProcess6"/>
    <dgm:cxn modelId="{14AF1E0C-49DA-4E7E-AEAE-CD31CDC2E68A}" type="presOf" srcId="{0FED6026-2423-42B1-8DE0-0DE5A82771F8}" destId="{2B937518-EC60-4A4A-83F4-6DAB096914CA}" srcOrd="1" destOrd="0" presId="urn:microsoft.com/office/officeart/2005/8/layout/hProcess6"/>
    <dgm:cxn modelId="{6A321A11-0D8C-40F7-834C-7C066F3FE757}" type="presOf" srcId="{75F8C632-2E95-469D-8100-CE4C99C46F75}" destId="{46806101-7AD5-4F18-9C58-A7E5CE456E2D}" srcOrd="0" destOrd="0" presId="urn:microsoft.com/office/officeart/2005/8/layout/hProcess6"/>
    <dgm:cxn modelId="{FDE69213-C923-432C-9AD5-F3AEB32DD174}" type="presOf" srcId="{7D28C41A-1D33-4ADB-951B-31F759384A2D}" destId="{7FBF3D55-E8AF-4384-8006-CED8256BC02C}" srcOrd="0" destOrd="0" presId="urn:microsoft.com/office/officeart/2005/8/layout/hProcess6"/>
    <dgm:cxn modelId="{692F9D18-38F3-4EBD-AA61-D4C0001E04A8}" type="presOf" srcId="{B1E7A8E8-0BBB-4C13-81DF-C60DF5B4A517}" destId="{EE7F1D0B-0753-40CE-ABC6-E59386D7E2D8}" srcOrd="1" destOrd="1" presId="urn:microsoft.com/office/officeart/2005/8/layout/hProcess6"/>
    <dgm:cxn modelId="{C9343E1E-6E23-48EB-99D2-8B571A8F72A5}" type="presOf" srcId="{27C37274-F40B-492D-9502-B3AA96431A2B}" destId="{77A875A9-0377-47C2-80BC-CE9950E77AF0}" srcOrd="0" destOrd="0" presId="urn:microsoft.com/office/officeart/2005/8/layout/hProcess6"/>
    <dgm:cxn modelId="{B2E45B29-6DED-4445-8130-DA6BC0A805BF}" srcId="{7D28C41A-1D33-4ADB-951B-31F759384A2D}" destId="{06168B31-082A-4F4C-8E69-A1E4B003C17E}" srcOrd="2" destOrd="0" parTransId="{BEA26CDE-2E10-4FA8-B18E-F940EB8F122D}" sibTransId="{BA870D5F-2424-46CD-A431-51C6FCDB9269}"/>
    <dgm:cxn modelId="{B8576D32-A434-4FFF-A5CB-132E4B27DD8D}" type="presOf" srcId="{9BAF251F-C9DA-430D-9B5C-6F1EF6748E5A}" destId="{2CCC863F-5B3D-4B86-8BF1-CBF4AF0E737F}" srcOrd="0" destOrd="0" presId="urn:microsoft.com/office/officeart/2005/8/layout/hProcess6"/>
    <dgm:cxn modelId="{002E263A-D4CE-46A5-B652-B37D8A9DAD6C}" srcId="{EFEDF5E3-BBB7-4A82-BECC-2D2C93C66F4F}" destId="{0FED6026-2423-42B1-8DE0-0DE5A82771F8}" srcOrd="0" destOrd="0" parTransId="{B3945F24-4D4B-4901-BF22-300587E080A0}" sibTransId="{AEDBFBFC-6BC8-4849-B13E-D733CDA46B6F}"/>
    <dgm:cxn modelId="{655ADD5E-837D-4AF8-9D11-0721D70E563F}" type="presOf" srcId="{1251BB1D-0EAA-4B43-BA7C-327AA9592894}" destId="{937084A6-53A8-445C-92A4-9A019F4F4D64}" srcOrd="1" destOrd="0" presId="urn:microsoft.com/office/officeart/2005/8/layout/hProcess6"/>
    <dgm:cxn modelId="{194A9360-B6CF-4F61-B004-A5809B2B3C53}" type="presOf" srcId="{757B4842-34C3-4FEC-8355-1DCB56A7BA2B}" destId="{F4D58ECB-C094-4C33-90CA-50CD538B41E7}" srcOrd="0" destOrd="0" presId="urn:microsoft.com/office/officeart/2005/8/layout/hProcess6"/>
    <dgm:cxn modelId="{48052E43-ABF7-405C-8D0C-A5C6C7A27398}" srcId="{75F8C632-2E95-469D-8100-CE4C99C46F75}" destId="{7D28C41A-1D33-4ADB-951B-31F759384A2D}" srcOrd="0" destOrd="0" parTransId="{432973F4-0C8C-47B5-8709-B0FFB5435635}" sibTransId="{EE5542CC-D154-4B7D-9E06-234A085D6C2B}"/>
    <dgm:cxn modelId="{07660865-DA6F-472A-81D3-95DAD6A2B538}" type="presOf" srcId="{EFEDF5E3-BBB7-4A82-BECC-2D2C93C66F4F}" destId="{E6286B38-6AAA-4269-A985-549BF5E11273}" srcOrd="0" destOrd="0" presId="urn:microsoft.com/office/officeart/2005/8/layout/hProcess6"/>
    <dgm:cxn modelId="{A3391748-1977-45C7-9DEC-04B3374275D5}" type="presOf" srcId="{049C9685-29F3-425B-8573-7AF5C08852D0}" destId="{EE7F1D0B-0753-40CE-ABC6-E59386D7E2D8}" srcOrd="1" destOrd="0" presId="urn:microsoft.com/office/officeart/2005/8/layout/hProcess6"/>
    <dgm:cxn modelId="{29FFEF48-D0EF-4096-AE4C-CD074F560431}" srcId="{9BAF251F-C9DA-430D-9B5C-6F1EF6748E5A}" destId="{05AA8D70-B563-4127-B252-BA17C2331861}" srcOrd="2" destOrd="0" parTransId="{8C1A5A44-3B49-4E64-B80A-16BEC7E5671D}" sibTransId="{6DD9CEC3-57A8-4F2F-92B4-DF75472AF5B5}"/>
    <dgm:cxn modelId="{8CEA5F4B-AC81-444E-9007-8312BB05DDC7}" type="presOf" srcId="{0FED6026-2423-42B1-8DE0-0DE5A82771F8}" destId="{416DF052-08A5-4F59-8D21-8BB30DD87792}" srcOrd="0" destOrd="0" presId="urn:microsoft.com/office/officeart/2005/8/layout/hProcess6"/>
    <dgm:cxn modelId="{310EC470-14BA-4EB7-BD8A-A07AACA3F809}" type="presOf" srcId="{C964222B-7217-45DB-B120-872275A8715A}" destId="{DAD0E5B1-9A26-496E-9F45-75D1A2EF0FAE}" srcOrd="0" destOrd="1" presId="urn:microsoft.com/office/officeart/2005/8/layout/hProcess6"/>
    <dgm:cxn modelId="{79FB7F53-FF11-4C76-92E5-C55EAA1391E1}" type="presOf" srcId="{06168B31-082A-4F4C-8E69-A1E4B003C17E}" destId="{BF62EBA7-8C31-497E-A23A-0B771321B913}" srcOrd="0" destOrd="2" presId="urn:microsoft.com/office/officeart/2005/8/layout/hProcess6"/>
    <dgm:cxn modelId="{C995327C-9F88-4587-8191-25025684D922}" type="presOf" srcId="{C964222B-7217-45DB-B120-872275A8715A}" destId="{937084A6-53A8-445C-92A4-9A019F4F4D64}" srcOrd="1" destOrd="1" presId="urn:microsoft.com/office/officeart/2005/8/layout/hProcess6"/>
    <dgm:cxn modelId="{DC960296-0674-43AF-9342-6DB52273F28E}" type="presOf" srcId="{05AA8D70-B563-4127-B252-BA17C2331861}" destId="{DAD0E5B1-9A26-496E-9F45-75D1A2EF0FAE}" srcOrd="0" destOrd="2" presId="urn:microsoft.com/office/officeart/2005/8/layout/hProcess6"/>
    <dgm:cxn modelId="{69CE129E-D80C-415E-9299-0838089B8216}" type="presOf" srcId="{B1E7A8E8-0BBB-4C13-81DF-C60DF5B4A517}" destId="{BF62EBA7-8C31-497E-A23A-0B771321B913}" srcOrd="0" destOrd="1" presId="urn:microsoft.com/office/officeart/2005/8/layout/hProcess6"/>
    <dgm:cxn modelId="{47632BA0-65FC-41E7-A717-B435D46042BD}" type="presOf" srcId="{05AA8D70-B563-4127-B252-BA17C2331861}" destId="{937084A6-53A8-445C-92A4-9A019F4F4D64}" srcOrd="1" destOrd="2" presId="urn:microsoft.com/office/officeart/2005/8/layout/hProcess6"/>
    <dgm:cxn modelId="{C76FC4A9-0229-4F69-A6D8-6A862E15A34A}" srcId="{75F8C632-2E95-469D-8100-CE4C99C46F75}" destId="{EFEDF5E3-BBB7-4A82-BECC-2D2C93C66F4F}" srcOrd="1" destOrd="0" parTransId="{6AC09A4A-793C-4D76-BBAA-5F27BA2149E2}" sibTransId="{6733A8D5-1D00-412C-A975-CAFA98C67BFD}"/>
    <dgm:cxn modelId="{491AE3BE-8D37-48F3-90F2-33BEA3EAC355}" srcId="{75F8C632-2E95-469D-8100-CE4C99C46F75}" destId="{9BAF251F-C9DA-430D-9B5C-6F1EF6748E5A}" srcOrd="2" destOrd="0" parTransId="{203EAE06-0F24-41EF-9FA1-89EA38797AA6}" sibTransId="{C1F6E9F8-EB74-445E-9B48-7AA2934742FD}"/>
    <dgm:cxn modelId="{22F699D0-EB65-44D6-9FB6-2B427C54CAD9}" srcId="{7D28C41A-1D33-4ADB-951B-31F759384A2D}" destId="{B1E7A8E8-0BBB-4C13-81DF-C60DF5B4A517}" srcOrd="1" destOrd="0" parTransId="{1541BF5D-1B23-4E84-806D-67DCC36A7111}" sibTransId="{A498CC35-193B-4D81-8945-ADC9606B29AC}"/>
    <dgm:cxn modelId="{9592C4D3-29AB-48C9-861F-883E29708FA5}" srcId="{75F8C632-2E95-469D-8100-CE4C99C46F75}" destId="{27C37274-F40B-492D-9502-B3AA96431A2B}" srcOrd="3" destOrd="0" parTransId="{D8882263-509C-4A34-BC0C-D1B5EAA7D50D}" sibTransId="{2DF471F0-A3DF-4E8A-B429-3C2AA4120CA2}"/>
    <dgm:cxn modelId="{FF3CE1E1-5446-4DC1-ACDA-4A7801A02A81}" type="presOf" srcId="{049C9685-29F3-425B-8573-7AF5C08852D0}" destId="{BF62EBA7-8C31-497E-A23A-0B771321B913}" srcOrd="0" destOrd="0" presId="urn:microsoft.com/office/officeart/2005/8/layout/hProcess6"/>
    <dgm:cxn modelId="{06A634E6-4C3A-4C56-B351-AED207D45283}" srcId="{9BAF251F-C9DA-430D-9B5C-6F1EF6748E5A}" destId="{1251BB1D-0EAA-4B43-BA7C-327AA9592894}" srcOrd="0" destOrd="0" parTransId="{B1347E51-0DC5-4421-9BA4-AE14F245C591}" sibTransId="{D9B95E0D-7064-48EA-8C43-77E94A1F8485}"/>
    <dgm:cxn modelId="{44C375E7-FC52-4E65-8BF8-52E39B23E113}" type="presOf" srcId="{06168B31-082A-4F4C-8E69-A1E4B003C17E}" destId="{EE7F1D0B-0753-40CE-ABC6-E59386D7E2D8}" srcOrd="1" destOrd="2" presId="urn:microsoft.com/office/officeart/2005/8/layout/hProcess6"/>
    <dgm:cxn modelId="{EB10FFE7-8DAF-4BFE-955D-82202AC9F465}" srcId="{27C37274-F40B-492D-9502-B3AA96431A2B}" destId="{757B4842-34C3-4FEC-8355-1DCB56A7BA2B}" srcOrd="0" destOrd="0" parTransId="{2B0A9A86-8764-471E-956A-AED44BF6F3A0}" sibTransId="{F9848BB8-91DA-4BDA-97DC-8B276BBE9812}"/>
    <dgm:cxn modelId="{654F34EC-2073-4619-914E-FBF47F690816}" srcId="{9BAF251F-C9DA-430D-9B5C-6F1EF6748E5A}" destId="{C964222B-7217-45DB-B120-872275A8715A}" srcOrd="1" destOrd="0" parTransId="{CEA2EC70-E590-4D54-9F77-66007D459DE4}" sibTransId="{C71DE0EC-2625-448E-8464-44D305D6FD5D}"/>
    <dgm:cxn modelId="{499384FC-FA08-4105-8EA3-4D8059619241}" type="presOf" srcId="{757B4842-34C3-4FEC-8355-1DCB56A7BA2B}" destId="{D0B8C757-6B36-4405-85F7-4422B5D72293}" srcOrd="1" destOrd="0" presId="urn:microsoft.com/office/officeart/2005/8/layout/hProcess6"/>
    <dgm:cxn modelId="{042A60D4-F53C-459A-B085-975C104CB028}" type="presParOf" srcId="{46806101-7AD5-4F18-9C58-A7E5CE456E2D}" destId="{821FC70A-373E-4D97-BA2E-27CC1CEC321C}" srcOrd="0" destOrd="0" presId="urn:microsoft.com/office/officeart/2005/8/layout/hProcess6"/>
    <dgm:cxn modelId="{6D79C63F-D5E7-4A62-95B2-7D0F85031D6C}" type="presParOf" srcId="{821FC70A-373E-4D97-BA2E-27CC1CEC321C}" destId="{8A702878-74BB-4966-B262-44F6F9A2B128}" srcOrd="0" destOrd="0" presId="urn:microsoft.com/office/officeart/2005/8/layout/hProcess6"/>
    <dgm:cxn modelId="{0095393E-22E0-4D30-A3F2-CA736364CC59}" type="presParOf" srcId="{821FC70A-373E-4D97-BA2E-27CC1CEC321C}" destId="{BF62EBA7-8C31-497E-A23A-0B771321B913}" srcOrd="1" destOrd="0" presId="urn:microsoft.com/office/officeart/2005/8/layout/hProcess6"/>
    <dgm:cxn modelId="{872CA47C-A828-4D8E-917B-2E62775C03A8}" type="presParOf" srcId="{821FC70A-373E-4D97-BA2E-27CC1CEC321C}" destId="{EE7F1D0B-0753-40CE-ABC6-E59386D7E2D8}" srcOrd="2" destOrd="0" presId="urn:microsoft.com/office/officeart/2005/8/layout/hProcess6"/>
    <dgm:cxn modelId="{1A01C613-3128-45FD-8199-D6CF2EF72B0B}" type="presParOf" srcId="{821FC70A-373E-4D97-BA2E-27CC1CEC321C}" destId="{7FBF3D55-E8AF-4384-8006-CED8256BC02C}" srcOrd="3" destOrd="0" presId="urn:microsoft.com/office/officeart/2005/8/layout/hProcess6"/>
    <dgm:cxn modelId="{BA8B6B43-4E09-49EE-8AB0-B5B54BEFF13D}" type="presParOf" srcId="{46806101-7AD5-4F18-9C58-A7E5CE456E2D}" destId="{5F7DA585-B356-4E66-94BA-AE5F860A26AB}" srcOrd="1" destOrd="0" presId="urn:microsoft.com/office/officeart/2005/8/layout/hProcess6"/>
    <dgm:cxn modelId="{935B7CA0-0828-4B40-8998-6603AD4617BA}" type="presParOf" srcId="{46806101-7AD5-4F18-9C58-A7E5CE456E2D}" destId="{EB5C997D-75D3-44A8-A9B4-AD92ECC2AA70}" srcOrd="2" destOrd="0" presId="urn:microsoft.com/office/officeart/2005/8/layout/hProcess6"/>
    <dgm:cxn modelId="{4D17CF49-8312-476C-A7DB-DACE2BA14D71}" type="presParOf" srcId="{EB5C997D-75D3-44A8-A9B4-AD92ECC2AA70}" destId="{D20102C2-B011-4E82-A586-C365510B4F89}" srcOrd="0" destOrd="0" presId="urn:microsoft.com/office/officeart/2005/8/layout/hProcess6"/>
    <dgm:cxn modelId="{B6E23E4D-6FC2-4E49-8AF4-80801C476083}" type="presParOf" srcId="{EB5C997D-75D3-44A8-A9B4-AD92ECC2AA70}" destId="{416DF052-08A5-4F59-8D21-8BB30DD87792}" srcOrd="1" destOrd="0" presId="urn:microsoft.com/office/officeart/2005/8/layout/hProcess6"/>
    <dgm:cxn modelId="{F0688BE5-C2C1-47BD-A196-40B333670AC4}" type="presParOf" srcId="{EB5C997D-75D3-44A8-A9B4-AD92ECC2AA70}" destId="{2B937518-EC60-4A4A-83F4-6DAB096914CA}" srcOrd="2" destOrd="0" presId="urn:microsoft.com/office/officeart/2005/8/layout/hProcess6"/>
    <dgm:cxn modelId="{E053B194-756F-4345-AE7D-B792FD641E21}" type="presParOf" srcId="{EB5C997D-75D3-44A8-A9B4-AD92ECC2AA70}" destId="{E6286B38-6AAA-4269-A985-549BF5E11273}" srcOrd="3" destOrd="0" presId="urn:microsoft.com/office/officeart/2005/8/layout/hProcess6"/>
    <dgm:cxn modelId="{823304BA-B14B-4657-A8F4-095A5721C9F9}" type="presParOf" srcId="{46806101-7AD5-4F18-9C58-A7E5CE456E2D}" destId="{AA11EE71-541F-4BBB-AD7F-85D1C69F2121}" srcOrd="3" destOrd="0" presId="urn:microsoft.com/office/officeart/2005/8/layout/hProcess6"/>
    <dgm:cxn modelId="{58CD17C1-8EF6-49E7-B440-78775E3ABBD9}" type="presParOf" srcId="{46806101-7AD5-4F18-9C58-A7E5CE456E2D}" destId="{79AFD946-0D8A-4AE7-AF9C-D13051DBF403}" srcOrd="4" destOrd="0" presId="urn:microsoft.com/office/officeart/2005/8/layout/hProcess6"/>
    <dgm:cxn modelId="{FB528F8B-1738-456D-B94C-F8AB6152A38C}" type="presParOf" srcId="{79AFD946-0D8A-4AE7-AF9C-D13051DBF403}" destId="{D2CDC149-EE10-4CD5-B80B-BF1D7F658505}" srcOrd="0" destOrd="0" presId="urn:microsoft.com/office/officeart/2005/8/layout/hProcess6"/>
    <dgm:cxn modelId="{F98FB2BC-DB96-49E5-ADE6-25FC2D255613}" type="presParOf" srcId="{79AFD946-0D8A-4AE7-AF9C-D13051DBF403}" destId="{DAD0E5B1-9A26-496E-9F45-75D1A2EF0FAE}" srcOrd="1" destOrd="0" presId="urn:microsoft.com/office/officeart/2005/8/layout/hProcess6"/>
    <dgm:cxn modelId="{0A9414DC-B8FB-411C-BB88-FF767EFB1B0C}" type="presParOf" srcId="{79AFD946-0D8A-4AE7-AF9C-D13051DBF403}" destId="{937084A6-53A8-445C-92A4-9A019F4F4D64}" srcOrd="2" destOrd="0" presId="urn:microsoft.com/office/officeart/2005/8/layout/hProcess6"/>
    <dgm:cxn modelId="{C017FB6D-7FEE-4FB0-B0BE-1E7967BAD0D0}" type="presParOf" srcId="{79AFD946-0D8A-4AE7-AF9C-D13051DBF403}" destId="{2CCC863F-5B3D-4B86-8BF1-CBF4AF0E737F}" srcOrd="3" destOrd="0" presId="urn:microsoft.com/office/officeart/2005/8/layout/hProcess6"/>
    <dgm:cxn modelId="{DDC1354E-0CF7-47A0-A426-0423F79BE82A}" type="presParOf" srcId="{46806101-7AD5-4F18-9C58-A7E5CE456E2D}" destId="{8972CCFC-2CEF-497D-B634-A53E109A7E8B}" srcOrd="5" destOrd="0" presId="urn:microsoft.com/office/officeart/2005/8/layout/hProcess6"/>
    <dgm:cxn modelId="{4C138CF4-FCAB-445F-95E3-C33F71920112}" type="presParOf" srcId="{46806101-7AD5-4F18-9C58-A7E5CE456E2D}" destId="{8314B27F-749C-4460-A7C5-BE40C8D4C59B}" srcOrd="6" destOrd="0" presId="urn:microsoft.com/office/officeart/2005/8/layout/hProcess6"/>
    <dgm:cxn modelId="{399FD01A-12DF-4836-A77E-EDBEDC6118CD}" type="presParOf" srcId="{8314B27F-749C-4460-A7C5-BE40C8D4C59B}" destId="{F9277392-3E8E-42B2-AEF9-E682C3DD3CA2}" srcOrd="0" destOrd="0" presId="urn:microsoft.com/office/officeart/2005/8/layout/hProcess6"/>
    <dgm:cxn modelId="{472BBE53-2BD7-4468-9B60-ABCD398475EB}" type="presParOf" srcId="{8314B27F-749C-4460-A7C5-BE40C8D4C59B}" destId="{F4D58ECB-C094-4C33-90CA-50CD538B41E7}" srcOrd="1" destOrd="0" presId="urn:microsoft.com/office/officeart/2005/8/layout/hProcess6"/>
    <dgm:cxn modelId="{492FF4B5-4F2E-4301-B940-3E6AAAF118A2}" type="presParOf" srcId="{8314B27F-749C-4460-A7C5-BE40C8D4C59B}" destId="{D0B8C757-6B36-4405-85F7-4422B5D72293}" srcOrd="2" destOrd="0" presId="urn:microsoft.com/office/officeart/2005/8/layout/hProcess6"/>
    <dgm:cxn modelId="{71C21799-FF5D-4CAA-83FE-5FFD833DBB9B}" type="presParOf" srcId="{8314B27F-749C-4460-A7C5-BE40C8D4C59B}" destId="{77A875A9-0377-47C2-80BC-CE9950E77AF0}"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0BFB0-EF71-44B5-A430-F535977E022D}">
      <dsp:nvSpPr>
        <dsp:cNvPr id="0" name=""/>
        <dsp:cNvSpPr/>
      </dsp:nvSpPr>
      <dsp:spPr>
        <a:xfrm>
          <a:off x="682897" y="990768"/>
          <a:ext cx="2711053" cy="2369801"/>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ja-JP" altLang="en-US" sz="1000" b="1" kern="1200" dirty="0"/>
            <a:t>子どもへの支援のあり方</a:t>
          </a:r>
          <a:endParaRPr kumimoji="1" lang="ja-JP" altLang="en-US" sz="1000" b="1" kern="1200" dirty="0"/>
        </a:p>
        <a:p>
          <a:pPr marL="57150" lvl="1" indent="-57150" algn="l" defTabSz="444500">
            <a:lnSpc>
              <a:spcPct val="90000"/>
            </a:lnSpc>
            <a:spcBef>
              <a:spcPct val="0"/>
            </a:spcBef>
            <a:spcAft>
              <a:spcPct val="15000"/>
            </a:spcAft>
            <a:buChar char="•"/>
          </a:pPr>
          <a:r>
            <a:rPr lang="ja-JP" altLang="en-US" sz="1000" b="1" kern="1200" dirty="0"/>
            <a:t>障害に対する知識</a:t>
          </a:r>
          <a:endParaRPr kumimoji="1" lang="ja-JP" altLang="en-US" sz="1000" b="1" kern="1200" dirty="0"/>
        </a:p>
        <a:p>
          <a:pPr marL="57150" lvl="1" indent="-57150" algn="l" defTabSz="444500">
            <a:lnSpc>
              <a:spcPct val="90000"/>
            </a:lnSpc>
            <a:spcBef>
              <a:spcPct val="0"/>
            </a:spcBef>
            <a:spcAft>
              <a:spcPct val="15000"/>
            </a:spcAft>
            <a:buChar char="•"/>
          </a:pPr>
          <a:r>
            <a:rPr lang="ja-JP" altLang="en-US" sz="1000" b="1" kern="1200" dirty="0"/>
            <a:t>学校・教員との距離感</a:t>
          </a:r>
          <a:endParaRPr kumimoji="1" lang="ja-JP" altLang="en-US" sz="1000" b="1" kern="1200" dirty="0"/>
        </a:p>
      </dsp:txBody>
      <dsp:txXfrm>
        <a:off x="1360661" y="1346238"/>
        <a:ext cx="1321638" cy="1658861"/>
      </dsp:txXfrm>
    </dsp:sp>
    <dsp:sp modelId="{99E7967B-BFAD-448F-A6DA-96C1B1F83AB5}">
      <dsp:nvSpPr>
        <dsp:cNvPr id="0" name=""/>
        <dsp:cNvSpPr/>
      </dsp:nvSpPr>
      <dsp:spPr>
        <a:xfrm>
          <a:off x="5134" y="1497905"/>
          <a:ext cx="1355526" cy="135552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戸惑い期</a:t>
          </a:r>
        </a:p>
      </dsp:txBody>
      <dsp:txXfrm>
        <a:off x="203646" y="1696417"/>
        <a:ext cx="958502" cy="958502"/>
      </dsp:txXfrm>
    </dsp:sp>
    <dsp:sp modelId="{EF58B48C-82D6-41D6-9468-2AA71A1A81DF}">
      <dsp:nvSpPr>
        <dsp:cNvPr id="0" name=""/>
        <dsp:cNvSpPr/>
      </dsp:nvSpPr>
      <dsp:spPr>
        <a:xfrm>
          <a:off x="4241155" y="990768"/>
          <a:ext cx="2711053" cy="2369801"/>
        </a:xfrm>
        <a:prstGeom prst="rightArrow">
          <a:avLst>
            <a:gd name="adj1" fmla="val 70000"/>
            <a:gd name="adj2" fmla="val 5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ja-JP" altLang="en-US" sz="1000" b="1" kern="1200" dirty="0"/>
            <a:t>学校全体で子どもの支援に関わっているか</a:t>
          </a:r>
          <a:endParaRPr kumimoji="1" lang="ja-JP" altLang="en-US" sz="1000" b="1" kern="1200" dirty="0"/>
        </a:p>
        <a:p>
          <a:pPr marL="57150" lvl="1" indent="-57150" algn="l" defTabSz="444500">
            <a:lnSpc>
              <a:spcPct val="90000"/>
            </a:lnSpc>
            <a:spcBef>
              <a:spcPct val="0"/>
            </a:spcBef>
            <a:spcAft>
              <a:spcPct val="15000"/>
            </a:spcAft>
            <a:buChar char="•"/>
          </a:pPr>
          <a:r>
            <a:rPr lang="ja-JP" altLang="en-US" sz="1000" b="1" kern="1200"/>
            <a:t>保護者からの要望を受け入れてくれるか</a:t>
          </a:r>
          <a:endParaRPr lang="ja-JP" altLang="en-US" sz="1000" b="1" kern="1200" dirty="0"/>
        </a:p>
        <a:p>
          <a:pPr marL="57150" lvl="1" indent="-57150" algn="l" defTabSz="444500">
            <a:lnSpc>
              <a:spcPct val="90000"/>
            </a:lnSpc>
            <a:spcBef>
              <a:spcPct val="0"/>
            </a:spcBef>
            <a:spcAft>
              <a:spcPct val="15000"/>
            </a:spcAft>
            <a:buChar char="•"/>
          </a:pPr>
          <a:r>
            <a:rPr lang="ja-JP" altLang="en-US" sz="1000" b="1" kern="1200" dirty="0"/>
            <a:t>保護者側に寄り添うないしは共感してくれる姿勢を見せるか</a:t>
          </a:r>
        </a:p>
      </dsp:txBody>
      <dsp:txXfrm>
        <a:off x="4918918" y="1346238"/>
        <a:ext cx="1321638" cy="1658861"/>
      </dsp:txXfrm>
    </dsp:sp>
    <dsp:sp modelId="{711AAF4D-1C3E-4830-BC9C-FE425166CEB7}">
      <dsp:nvSpPr>
        <dsp:cNvPr id="0" name=""/>
        <dsp:cNvSpPr/>
      </dsp:nvSpPr>
      <dsp:spPr>
        <a:xfrm>
          <a:off x="3563391" y="1497905"/>
          <a:ext cx="1355526" cy="1355526"/>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判断期</a:t>
          </a:r>
        </a:p>
      </dsp:txBody>
      <dsp:txXfrm>
        <a:off x="3761903" y="1696417"/>
        <a:ext cx="958502" cy="958502"/>
      </dsp:txXfrm>
    </dsp:sp>
    <dsp:sp modelId="{B25A0A7E-DF5F-4FC4-926C-2A54B91CAE2B}">
      <dsp:nvSpPr>
        <dsp:cNvPr id="0" name=""/>
        <dsp:cNvSpPr/>
      </dsp:nvSpPr>
      <dsp:spPr>
        <a:xfrm>
          <a:off x="7799412" y="990768"/>
          <a:ext cx="2711053" cy="2369801"/>
        </a:xfrm>
        <a:prstGeom prst="rightArrow">
          <a:avLst>
            <a:gd name="adj1" fmla="val 70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ja-JP" altLang="en-US" sz="1000" b="1" kern="1200" dirty="0"/>
            <a:t>一度の象徴的な失敗</a:t>
          </a:r>
          <a:endParaRPr kumimoji="1" lang="ja-JP" altLang="en-US" sz="1000" b="1" kern="1200" dirty="0"/>
        </a:p>
        <a:p>
          <a:pPr marL="57150" lvl="1" indent="-57150" algn="l" defTabSz="444500">
            <a:lnSpc>
              <a:spcPct val="90000"/>
            </a:lnSpc>
            <a:spcBef>
              <a:spcPct val="0"/>
            </a:spcBef>
            <a:spcAft>
              <a:spcPct val="15000"/>
            </a:spcAft>
            <a:buChar char="•"/>
          </a:pPr>
          <a:r>
            <a:rPr lang="ja-JP" altLang="en-US" sz="1000" b="1" kern="1200"/>
            <a:t>蓄積する不満や失敗経験</a:t>
          </a:r>
          <a:endParaRPr lang="ja-JP" altLang="en-US" sz="1000" b="1" kern="1200" dirty="0"/>
        </a:p>
        <a:p>
          <a:pPr marL="57150" lvl="1" indent="-57150" algn="l" defTabSz="444500">
            <a:lnSpc>
              <a:spcPct val="90000"/>
            </a:lnSpc>
            <a:spcBef>
              <a:spcPct val="0"/>
            </a:spcBef>
            <a:spcAft>
              <a:spcPct val="15000"/>
            </a:spcAft>
            <a:buChar char="•"/>
          </a:pPr>
          <a:r>
            <a:rPr lang="ja-JP" altLang="en-US" sz="1000" b="1" kern="1200" dirty="0"/>
            <a:t>不本意な現状を飲込む</a:t>
          </a:r>
        </a:p>
      </dsp:txBody>
      <dsp:txXfrm>
        <a:off x="8477175" y="1346238"/>
        <a:ext cx="1321638" cy="1658861"/>
      </dsp:txXfrm>
    </dsp:sp>
    <dsp:sp modelId="{C44C6353-65B0-4487-A100-EA239992D264}">
      <dsp:nvSpPr>
        <dsp:cNvPr id="0" name=""/>
        <dsp:cNvSpPr/>
      </dsp:nvSpPr>
      <dsp:spPr>
        <a:xfrm>
          <a:off x="7121649" y="1497905"/>
          <a:ext cx="1355526" cy="1355526"/>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失望期</a:t>
          </a:r>
        </a:p>
      </dsp:txBody>
      <dsp:txXfrm>
        <a:off x="7320161" y="1696417"/>
        <a:ext cx="958502" cy="958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6E675-61BA-4E97-ABDA-4B797DC7EF97}">
      <dsp:nvSpPr>
        <dsp:cNvPr id="0" name=""/>
        <dsp:cNvSpPr/>
      </dsp:nvSpPr>
      <dsp:spPr>
        <a:xfrm>
          <a:off x="3080" y="141250"/>
          <a:ext cx="3753370" cy="150134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戸惑い期</a:t>
          </a:r>
          <a:endParaRPr kumimoji="1" lang="en-US" altLang="ja-JP" sz="1300" kern="1200" dirty="0"/>
        </a:p>
        <a:p>
          <a:pPr marL="0" lvl="0" indent="0" algn="l" defTabSz="577850">
            <a:lnSpc>
              <a:spcPct val="90000"/>
            </a:lnSpc>
            <a:spcBef>
              <a:spcPct val="0"/>
            </a:spcBef>
            <a:spcAft>
              <a:spcPct val="35000"/>
            </a:spcAft>
            <a:buNone/>
          </a:pPr>
          <a:r>
            <a:rPr lang="ja-JP" altLang="en-US" sz="1300" kern="1200" dirty="0"/>
            <a:t>①どこまで学校に求めていいのか</a:t>
          </a:r>
          <a:endParaRPr lang="en-US" altLang="ja-JP" sz="1300" kern="1200" dirty="0"/>
        </a:p>
        <a:p>
          <a:pPr marL="0" lvl="0" indent="0" algn="l" defTabSz="577850">
            <a:lnSpc>
              <a:spcPct val="90000"/>
            </a:lnSpc>
            <a:spcBef>
              <a:spcPct val="0"/>
            </a:spcBef>
            <a:spcAft>
              <a:spcPct val="35000"/>
            </a:spcAft>
            <a:buNone/>
          </a:pPr>
          <a:r>
            <a:rPr lang="ja-JP" altLang="en-US" sz="1300" kern="1200" dirty="0"/>
            <a:t>②求めすぎることで先生との関係が壊れないだろうか</a:t>
          </a:r>
          <a:endParaRPr kumimoji="1" lang="ja-JP" altLang="en-US" sz="1300" kern="1200" dirty="0"/>
        </a:p>
      </dsp:txBody>
      <dsp:txXfrm>
        <a:off x="753754" y="141250"/>
        <a:ext cx="2252022" cy="1501348"/>
      </dsp:txXfrm>
    </dsp:sp>
    <dsp:sp modelId="{6A98A416-C81F-4E98-BEDF-CEF571BB1849}">
      <dsp:nvSpPr>
        <dsp:cNvPr id="0" name=""/>
        <dsp:cNvSpPr/>
      </dsp:nvSpPr>
      <dsp:spPr>
        <a:xfrm>
          <a:off x="3381114" y="141250"/>
          <a:ext cx="3753370" cy="150134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判断期</a:t>
          </a:r>
          <a:endParaRPr kumimoji="1" lang="en-US" altLang="ja-JP" sz="1300" kern="1200" dirty="0"/>
        </a:p>
        <a:p>
          <a:pPr marL="0" lvl="0" indent="0" algn="l" defTabSz="577850">
            <a:lnSpc>
              <a:spcPct val="90000"/>
            </a:lnSpc>
            <a:spcBef>
              <a:spcPct val="0"/>
            </a:spcBef>
            <a:spcAft>
              <a:spcPct val="35000"/>
            </a:spcAft>
            <a:buNone/>
          </a:pPr>
          <a:r>
            <a:rPr lang="ja-JP" altLang="en-US" sz="1300" kern="1200" dirty="0"/>
            <a:t>①求めすぎることで学校（教員）が委縮しないか</a:t>
          </a:r>
          <a:endParaRPr lang="en-US" altLang="ja-JP" sz="1300" kern="1200" dirty="0"/>
        </a:p>
        <a:p>
          <a:pPr marL="0" lvl="0" indent="0" algn="l" defTabSz="577850">
            <a:lnSpc>
              <a:spcPct val="90000"/>
            </a:lnSpc>
            <a:spcBef>
              <a:spcPct val="0"/>
            </a:spcBef>
            <a:spcAft>
              <a:spcPct val="35000"/>
            </a:spcAft>
            <a:buNone/>
          </a:pPr>
          <a:r>
            <a:rPr lang="ja-JP" altLang="en-US" sz="1300" kern="1200" dirty="0"/>
            <a:t>②子どもを預けているという弱い立場</a:t>
          </a:r>
          <a:endParaRPr kumimoji="1" lang="ja-JP" altLang="en-US" sz="1300" kern="1200" dirty="0"/>
        </a:p>
      </dsp:txBody>
      <dsp:txXfrm>
        <a:off x="4131788" y="141250"/>
        <a:ext cx="2252022" cy="1501348"/>
      </dsp:txXfrm>
    </dsp:sp>
    <dsp:sp modelId="{0A17C344-9B12-4B80-BA8B-2C7B48266EA0}">
      <dsp:nvSpPr>
        <dsp:cNvPr id="0" name=""/>
        <dsp:cNvSpPr/>
      </dsp:nvSpPr>
      <dsp:spPr>
        <a:xfrm>
          <a:off x="6759148" y="141250"/>
          <a:ext cx="3753370" cy="150134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t>失望期</a:t>
          </a:r>
          <a:endParaRPr kumimoji="1" lang="en-US" altLang="ja-JP" sz="1300" kern="1200" dirty="0"/>
        </a:p>
        <a:p>
          <a:pPr marL="0" lvl="0" indent="0" algn="l" defTabSz="577850">
            <a:lnSpc>
              <a:spcPct val="90000"/>
            </a:lnSpc>
            <a:spcBef>
              <a:spcPct val="0"/>
            </a:spcBef>
            <a:spcAft>
              <a:spcPct val="35000"/>
            </a:spcAft>
            <a:buNone/>
          </a:pPr>
          <a:r>
            <a:rPr lang="ja-JP" altLang="en-US" sz="1300" kern="1200" dirty="0"/>
            <a:t>①学校に厄介な保護者（モンペ）だと思われているかもしれない（否定的自己評価）</a:t>
          </a:r>
          <a:endParaRPr kumimoji="1" lang="ja-JP" altLang="en-US" sz="1300" kern="1200" dirty="0"/>
        </a:p>
      </dsp:txBody>
      <dsp:txXfrm>
        <a:off x="7509822" y="141250"/>
        <a:ext cx="2252022" cy="1501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6E675-61BA-4E97-ABDA-4B797DC7EF97}">
      <dsp:nvSpPr>
        <dsp:cNvPr id="0" name=""/>
        <dsp:cNvSpPr/>
      </dsp:nvSpPr>
      <dsp:spPr>
        <a:xfrm>
          <a:off x="3080" y="141250"/>
          <a:ext cx="3753370" cy="150134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t>戸惑い期</a:t>
          </a:r>
          <a:endParaRPr kumimoji="1" lang="en-US" altLang="ja-JP" sz="1700" kern="1200" dirty="0"/>
        </a:p>
        <a:p>
          <a:pPr marL="0" lvl="0" indent="0" algn="ctr" defTabSz="755650">
            <a:lnSpc>
              <a:spcPct val="90000"/>
            </a:lnSpc>
            <a:spcBef>
              <a:spcPct val="0"/>
            </a:spcBef>
            <a:spcAft>
              <a:spcPct val="35000"/>
            </a:spcAft>
            <a:buNone/>
          </a:pPr>
          <a:r>
            <a:rPr kumimoji="1" lang="ja-JP" altLang="en-US" sz="1700" kern="1200" dirty="0"/>
            <a:t>学校側が何とかしてくれるかも</a:t>
          </a:r>
          <a:r>
            <a:rPr kumimoji="1" lang="en-US" altLang="ja-JP" sz="1700" kern="1200" dirty="0"/>
            <a:t>…</a:t>
          </a:r>
          <a:endParaRPr kumimoji="1" lang="ja-JP" altLang="en-US" sz="1700" kern="1200" dirty="0"/>
        </a:p>
      </dsp:txBody>
      <dsp:txXfrm>
        <a:off x="753754" y="141250"/>
        <a:ext cx="2252022" cy="1501348"/>
      </dsp:txXfrm>
    </dsp:sp>
    <dsp:sp modelId="{6A98A416-C81F-4E98-BEDF-CEF571BB1849}">
      <dsp:nvSpPr>
        <dsp:cNvPr id="0" name=""/>
        <dsp:cNvSpPr/>
      </dsp:nvSpPr>
      <dsp:spPr>
        <a:xfrm>
          <a:off x="3381114" y="141250"/>
          <a:ext cx="3753370" cy="150134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t>判断期</a:t>
          </a:r>
          <a:endParaRPr kumimoji="1" lang="en-US" altLang="ja-JP" sz="1700" kern="1200" dirty="0"/>
        </a:p>
        <a:p>
          <a:pPr marL="0" lvl="0" indent="0" algn="ctr" defTabSz="755650">
            <a:lnSpc>
              <a:spcPct val="90000"/>
            </a:lnSpc>
            <a:spcBef>
              <a:spcPct val="0"/>
            </a:spcBef>
            <a:spcAft>
              <a:spcPct val="35000"/>
            </a:spcAft>
            <a:buNone/>
          </a:pPr>
          <a:r>
            <a:rPr kumimoji="1" lang="ja-JP" altLang="en-US" sz="1700" kern="1200" dirty="0"/>
            <a:t>保護者の行動を受け入れて対応してくれるかも</a:t>
          </a:r>
          <a:r>
            <a:rPr kumimoji="1" lang="en-US" altLang="ja-JP" sz="1700" kern="1200" dirty="0"/>
            <a:t>…</a:t>
          </a:r>
          <a:endParaRPr kumimoji="1" lang="ja-JP" altLang="en-US" sz="1700" kern="1200" dirty="0"/>
        </a:p>
      </dsp:txBody>
      <dsp:txXfrm>
        <a:off x="4131788" y="141250"/>
        <a:ext cx="2252022" cy="1501348"/>
      </dsp:txXfrm>
    </dsp:sp>
    <dsp:sp modelId="{0A17C344-9B12-4B80-BA8B-2C7B48266EA0}">
      <dsp:nvSpPr>
        <dsp:cNvPr id="0" name=""/>
        <dsp:cNvSpPr/>
      </dsp:nvSpPr>
      <dsp:spPr>
        <a:xfrm>
          <a:off x="6759148" y="141250"/>
          <a:ext cx="3753370" cy="150134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t>失望期</a:t>
          </a:r>
          <a:endParaRPr kumimoji="1" lang="en-US" altLang="ja-JP" sz="1700" kern="1200" dirty="0"/>
        </a:p>
        <a:p>
          <a:pPr marL="0" lvl="0" indent="0" algn="ctr" defTabSz="755650">
            <a:lnSpc>
              <a:spcPct val="90000"/>
            </a:lnSpc>
            <a:spcBef>
              <a:spcPct val="0"/>
            </a:spcBef>
            <a:spcAft>
              <a:spcPct val="35000"/>
            </a:spcAft>
            <a:buNone/>
          </a:pPr>
          <a:r>
            <a:rPr kumimoji="1" lang="ja-JP" altLang="en-US" sz="1700" kern="1200" dirty="0"/>
            <a:t>来年は、次の先生は</a:t>
          </a:r>
          <a:r>
            <a:rPr kumimoji="1" lang="en-US" altLang="ja-JP" sz="1700" kern="1200" dirty="0"/>
            <a:t>…</a:t>
          </a:r>
        </a:p>
        <a:p>
          <a:pPr marL="0" lvl="0" indent="0" algn="ctr" defTabSz="755650">
            <a:lnSpc>
              <a:spcPct val="90000"/>
            </a:lnSpc>
            <a:spcBef>
              <a:spcPct val="0"/>
            </a:spcBef>
            <a:spcAft>
              <a:spcPct val="35000"/>
            </a:spcAft>
            <a:buNone/>
          </a:pPr>
          <a:endParaRPr kumimoji="1" lang="en-US" altLang="ja-JP" sz="1700" kern="1200" dirty="0"/>
        </a:p>
      </dsp:txBody>
      <dsp:txXfrm>
        <a:off x="7509822" y="141250"/>
        <a:ext cx="2252022" cy="1501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2EBA7-8C31-497E-A23A-0B771321B913}">
      <dsp:nvSpPr>
        <dsp:cNvPr id="0" name=""/>
        <dsp:cNvSpPr/>
      </dsp:nvSpPr>
      <dsp:spPr>
        <a:xfrm>
          <a:off x="548645" y="1931211"/>
          <a:ext cx="2185939" cy="1910786"/>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kumimoji="1" lang="ja-JP" altLang="en-US" sz="1000" kern="1200" dirty="0"/>
            <a:t>支援に関する知識不足</a:t>
          </a:r>
        </a:p>
        <a:p>
          <a:pPr marL="57150" lvl="1" indent="-57150" algn="l" defTabSz="444500">
            <a:lnSpc>
              <a:spcPct val="90000"/>
            </a:lnSpc>
            <a:spcBef>
              <a:spcPct val="0"/>
            </a:spcBef>
            <a:spcAft>
              <a:spcPct val="15000"/>
            </a:spcAft>
            <a:buChar char="•"/>
          </a:pPr>
          <a:r>
            <a:rPr kumimoji="1" lang="ja-JP" altLang="en-US" sz="1000" kern="1200" dirty="0"/>
            <a:t>問題把握するための力不足</a:t>
          </a:r>
        </a:p>
        <a:p>
          <a:pPr marL="57150" lvl="1" indent="-57150" algn="l" defTabSz="444500">
            <a:lnSpc>
              <a:spcPct val="90000"/>
            </a:lnSpc>
            <a:spcBef>
              <a:spcPct val="0"/>
            </a:spcBef>
            <a:spcAft>
              <a:spcPct val="15000"/>
            </a:spcAft>
            <a:buChar char="•"/>
          </a:pPr>
          <a:r>
            <a:rPr kumimoji="1" lang="ja-JP" altLang="en-US" sz="1000" kern="1200" dirty="0"/>
            <a:t>教師としての立場の未確立</a:t>
          </a:r>
        </a:p>
      </dsp:txBody>
      <dsp:txXfrm>
        <a:off x="1095130" y="2217829"/>
        <a:ext cx="1065645" cy="1337550"/>
      </dsp:txXfrm>
    </dsp:sp>
    <dsp:sp modelId="{7FBF3D55-E8AF-4384-8006-CED8256BC02C}">
      <dsp:nvSpPr>
        <dsp:cNvPr id="0" name=""/>
        <dsp:cNvSpPr/>
      </dsp:nvSpPr>
      <dsp:spPr>
        <a:xfrm>
          <a:off x="2160" y="2340119"/>
          <a:ext cx="1092969" cy="109296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戸惑い期</a:t>
          </a:r>
        </a:p>
      </dsp:txBody>
      <dsp:txXfrm>
        <a:off x="162222" y="2500181"/>
        <a:ext cx="772845" cy="772845"/>
      </dsp:txXfrm>
    </dsp:sp>
    <dsp:sp modelId="{416DF052-08A5-4F59-8D21-8BB30DD87792}">
      <dsp:nvSpPr>
        <dsp:cNvPr id="0" name=""/>
        <dsp:cNvSpPr/>
      </dsp:nvSpPr>
      <dsp:spPr>
        <a:xfrm>
          <a:off x="3417691" y="1931211"/>
          <a:ext cx="2185939" cy="1910786"/>
        </a:xfrm>
        <a:prstGeom prst="rightArrow">
          <a:avLst>
            <a:gd name="adj1" fmla="val 70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dirty="0"/>
            <a:t>子どもをめぐる３つの人認識のズレ（異なり）</a:t>
          </a:r>
        </a:p>
      </dsp:txBody>
      <dsp:txXfrm>
        <a:off x="3964176" y="2217829"/>
        <a:ext cx="1065645" cy="1337550"/>
      </dsp:txXfrm>
    </dsp:sp>
    <dsp:sp modelId="{E6286B38-6AAA-4269-A985-549BF5E11273}">
      <dsp:nvSpPr>
        <dsp:cNvPr id="0" name=""/>
        <dsp:cNvSpPr/>
      </dsp:nvSpPr>
      <dsp:spPr>
        <a:xfrm>
          <a:off x="2871206" y="2340119"/>
          <a:ext cx="1092969" cy="1092969"/>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かみ合わない行為</a:t>
          </a:r>
        </a:p>
      </dsp:txBody>
      <dsp:txXfrm>
        <a:off x="3031268" y="2500181"/>
        <a:ext cx="772845" cy="772845"/>
      </dsp:txXfrm>
    </dsp:sp>
    <dsp:sp modelId="{DAD0E5B1-9A26-496E-9F45-75D1A2EF0FAE}">
      <dsp:nvSpPr>
        <dsp:cNvPr id="0" name=""/>
        <dsp:cNvSpPr/>
      </dsp:nvSpPr>
      <dsp:spPr>
        <a:xfrm>
          <a:off x="6286737" y="1931211"/>
          <a:ext cx="2185939" cy="1910786"/>
        </a:xfrm>
        <a:prstGeom prst="rightArrow">
          <a:avLst>
            <a:gd name="adj1" fmla="val 70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kumimoji="1" lang="ja-JP" altLang="en-US" sz="1000" kern="1200" dirty="0"/>
            <a:t>信頼関係の構築に向けて</a:t>
          </a:r>
        </a:p>
        <a:p>
          <a:pPr marL="57150" lvl="1" indent="-57150" algn="l" defTabSz="444500">
            <a:lnSpc>
              <a:spcPct val="90000"/>
            </a:lnSpc>
            <a:spcBef>
              <a:spcPct val="0"/>
            </a:spcBef>
            <a:spcAft>
              <a:spcPct val="15000"/>
            </a:spcAft>
            <a:buChar char="•"/>
          </a:pPr>
          <a:r>
            <a:rPr kumimoji="1" lang="ja-JP" altLang="en-US" sz="1000" kern="1200" dirty="0"/>
            <a:t>認識の共有に向けて</a:t>
          </a:r>
        </a:p>
        <a:p>
          <a:pPr marL="57150" lvl="1" indent="-57150" algn="l" defTabSz="444500">
            <a:lnSpc>
              <a:spcPct val="90000"/>
            </a:lnSpc>
            <a:spcBef>
              <a:spcPct val="0"/>
            </a:spcBef>
            <a:spcAft>
              <a:spcPct val="15000"/>
            </a:spcAft>
            <a:buChar char="•"/>
          </a:pPr>
          <a:r>
            <a:rPr kumimoji="1" lang="ja-JP" altLang="en-US" sz="1000" kern="1200" dirty="0"/>
            <a:t>支援の過程</a:t>
          </a:r>
        </a:p>
      </dsp:txBody>
      <dsp:txXfrm>
        <a:off x="6833222" y="2217829"/>
        <a:ext cx="1065645" cy="1337550"/>
      </dsp:txXfrm>
    </dsp:sp>
    <dsp:sp modelId="{2CCC863F-5B3D-4B86-8BF1-CBF4AF0E737F}">
      <dsp:nvSpPr>
        <dsp:cNvPr id="0" name=""/>
        <dsp:cNvSpPr/>
      </dsp:nvSpPr>
      <dsp:spPr>
        <a:xfrm>
          <a:off x="5740252" y="2340119"/>
          <a:ext cx="1092969" cy="1092969"/>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模索期</a:t>
          </a:r>
        </a:p>
      </dsp:txBody>
      <dsp:txXfrm>
        <a:off x="5900314" y="2500181"/>
        <a:ext cx="772845" cy="772845"/>
      </dsp:txXfrm>
    </dsp:sp>
    <dsp:sp modelId="{F4D58ECB-C094-4C33-90CA-50CD538B41E7}">
      <dsp:nvSpPr>
        <dsp:cNvPr id="0" name=""/>
        <dsp:cNvSpPr/>
      </dsp:nvSpPr>
      <dsp:spPr>
        <a:xfrm>
          <a:off x="9020681" y="1931211"/>
          <a:ext cx="2456143" cy="1910786"/>
        </a:xfrm>
        <a:prstGeom prst="rightArrow">
          <a:avLst>
            <a:gd name="adj1" fmla="val 70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endParaRPr kumimoji="1" lang="en-US" altLang="ja-JP" sz="1000" kern="1200" dirty="0"/>
        </a:p>
        <a:p>
          <a:pPr marL="0" lvl="0" indent="0" algn="ctr" defTabSz="444500">
            <a:lnSpc>
              <a:spcPct val="90000"/>
            </a:lnSpc>
            <a:spcBef>
              <a:spcPct val="0"/>
            </a:spcBef>
            <a:spcAft>
              <a:spcPct val="35000"/>
            </a:spcAft>
            <a:buNone/>
          </a:pPr>
          <a:r>
            <a:rPr kumimoji="1" lang="ja-JP" altLang="en-US" sz="1000" kern="1200" dirty="0"/>
            <a:t>・教員の方針転換</a:t>
          </a:r>
          <a:endParaRPr kumimoji="1" lang="en-US" altLang="ja-JP" sz="1000" kern="1200" dirty="0"/>
        </a:p>
        <a:p>
          <a:pPr marL="0" lvl="0" indent="0" algn="ctr" defTabSz="444500">
            <a:lnSpc>
              <a:spcPct val="90000"/>
            </a:lnSpc>
            <a:spcBef>
              <a:spcPct val="0"/>
            </a:spcBef>
            <a:spcAft>
              <a:spcPct val="35000"/>
            </a:spcAft>
            <a:buNone/>
          </a:pPr>
          <a:r>
            <a:rPr kumimoji="1" lang="ja-JP" altLang="en-US" sz="1000" kern="1200" dirty="0"/>
            <a:t>・教員の割切り</a:t>
          </a:r>
          <a:endParaRPr kumimoji="1" lang="en-US" altLang="ja-JP" sz="1000" kern="1200" dirty="0"/>
        </a:p>
        <a:p>
          <a:pPr marL="0" lvl="0" indent="0" algn="ctr" defTabSz="444500">
            <a:lnSpc>
              <a:spcPct val="90000"/>
            </a:lnSpc>
            <a:spcBef>
              <a:spcPct val="0"/>
            </a:spcBef>
            <a:spcAft>
              <a:spcPct val="35000"/>
            </a:spcAft>
            <a:buNone/>
          </a:pPr>
          <a:endParaRPr kumimoji="1" lang="ja-JP" altLang="en-US" sz="1000" kern="1200" dirty="0"/>
        </a:p>
      </dsp:txBody>
      <dsp:txXfrm>
        <a:off x="9634717" y="2217829"/>
        <a:ext cx="1197370" cy="1337550"/>
      </dsp:txXfrm>
    </dsp:sp>
    <dsp:sp modelId="{77A875A9-0377-47C2-80BC-CE9950E77AF0}">
      <dsp:nvSpPr>
        <dsp:cNvPr id="0" name=""/>
        <dsp:cNvSpPr/>
      </dsp:nvSpPr>
      <dsp:spPr>
        <a:xfrm>
          <a:off x="8609298" y="2340119"/>
          <a:ext cx="1092969" cy="109296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諦め期</a:t>
          </a:r>
        </a:p>
      </dsp:txBody>
      <dsp:txXfrm>
        <a:off x="8769360" y="2500181"/>
        <a:ext cx="772845" cy="7728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7164719-B488-4ACD-BFE4-3880FBD4DC67}"/>
              </a:ext>
            </a:extLst>
          </p:cNvPr>
          <p:cNvSpPr>
            <a:spLocks noGrp="1"/>
          </p:cNvSpPr>
          <p:nvPr>
            <p:ph type="hdr" sz="quarter"/>
          </p:nvPr>
        </p:nvSpPr>
        <p:spPr>
          <a:xfrm>
            <a:off x="2" y="0"/>
            <a:ext cx="2946399" cy="49688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69BD3F2-17D8-4F25-A611-94685186FD32}"/>
              </a:ext>
            </a:extLst>
          </p:cNvPr>
          <p:cNvSpPr>
            <a:spLocks noGrp="1"/>
          </p:cNvSpPr>
          <p:nvPr>
            <p:ph type="dt" sz="quarter" idx="1"/>
          </p:nvPr>
        </p:nvSpPr>
        <p:spPr>
          <a:xfrm>
            <a:off x="3849689" y="0"/>
            <a:ext cx="2946399" cy="496887"/>
          </a:xfrm>
          <a:prstGeom prst="rect">
            <a:avLst/>
          </a:prstGeom>
        </p:spPr>
        <p:txBody>
          <a:bodyPr vert="horz" lIns="91440" tIns="45720" rIns="91440" bIns="45720" rtlCol="0"/>
          <a:lstStyle>
            <a:lvl1pPr algn="r">
              <a:defRPr sz="1200"/>
            </a:lvl1pPr>
          </a:lstStyle>
          <a:p>
            <a:r>
              <a:rPr kumimoji="1" lang="en-US" altLang="ja-JP"/>
              <a:t>2021/2/11</a:t>
            </a:r>
            <a:endParaRPr kumimoji="1" lang="ja-JP" altLang="en-US"/>
          </a:p>
        </p:txBody>
      </p:sp>
      <p:sp>
        <p:nvSpPr>
          <p:cNvPr id="4" name="フッター プレースホルダー 3">
            <a:extLst>
              <a:ext uri="{FF2B5EF4-FFF2-40B4-BE49-F238E27FC236}">
                <a16:creationId xmlns:a16="http://schemas.microsoft.com/office/drawing/2014/main" id="{28D07794-57A3-4E2E-9D32-B0BCDEAC3474}"/>
              </a:ext>
            </a:extLst>
          </p:cNvPr>
          <p:cNvSpPr>
            <a:spLocks noGrp="1"/>
          </p:cNvSpPr>
          <p:nvPr>
            <p:ph type="ftr" sz="quarter" idx="2"/>
          </p:nvPr>
        </p:nvSpPr>
        <p:spPr>
          <a:xfrm>
            <a:off x="2" y="9429751"/>
            <a:ext cx="2946399"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0C7B7EA-1B9B-407F-9632-8102F2C034EA}"/>
              </a:ext>
            </a:extLst>
          </p:cNvPr>
          <p:cNvSpPr>
            <a:spLocks noGrp="1"/>
          </p:cNvSpPr>
          <p:nvPr>
            <p:ph type="sldNum" sz="quarter" idx="3"/>
          </p:nvPr>
        </p:nvSpPr>
        <p:spPr>
          <a:xfrm>
            <a:off x="3849689" y="9429751"/>
            <a:ext cx="2946399" cy="496887"/>
          </a:xfrm>
          <a:prstGeom prst="rect">
            <a:avLst/>
          </a:prstGeom>
        </p:spPr>
        <p:txBody>
          <a:bodyPr vert="horz" lIns="91440" tIns="45720" rIns="91440" bIns="45720" rtlCol="0" anchor="b"/>
          <a:lstStyle>
            <a:lvl1pPr algn="r">
              <a:defRPr sz="1200"/>
            </a:lvl1pPr>
          </a:lstStyle>
          <a:p>
            <a:fld id="{6783D314-EF55-41B2-9100-4B47C63B535A}" type="slidenum">
              <a:rPr kumimoji="1" lang="ja-JP" altLang="en-US" smtClean="0"/>
              <a:t>‹#›</a:t>
            </a:fld>
            <a:endParaRPr kumimoji="1" lang="ja-JP" altLang="en-US"/>
          </a:p>
        </p:txBody>
      </p:sp>
    </p:spTree>
    <p:extLst>
      <p:ext uri="{BB962C8B-B14F-4D97-AF65-F5344CB8AC3E}">
        <p14:creationId xmlns:p14="http://schemas.microsoft.com/office/powerpoint/2010/main" val="220567640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6" y="3"/>
            <a:ext cx="2945659" cy="498055"/>
          </a:xfrm>
          <a:prstGeom prst="rect">
            <a:avLst/>
          </a:prstGeom>
        </p:spPr>
        <p:txBody>
          <a:bodyPr vert="horz" lIns="91440" tIns="45720" rIns="91440" bIns="45720" rtlCol="0"/>
          <a:lstStyle>
            <a:lvl1pPr algn="r">
              <a:defRPr sz="1200"/>
            </a:lvl1pPr>
          </a:lstStyle>
          <a:p>
            <a:r>
              <a:rPr kumimoji="1" lang="en-US" altLang="ja-JP"/>
              <a:t>2021/2/11</a:t>
            </a:r>
            <a:endParaRPr kumimoji="1" lang="ja-JP" altLang="en-US"/>
          </a:p>
        </p:txBody>
      </p:sp>
      <p:sp>
        <p:nvSpPr>
          <p:cNvPr id="4" name="スライド イメージ プレースホルダー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6"/>
            <a:ext cx="2945659" cy="49805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6" y="9428586"/>
            <a:ext cx="2945659" cy="498054"/>
          </a:xfrm>
          <a:prstGeom prst="rect">
            <a:avLst/>
          </a:prstGeom>
        </p:spPr>
        <p:txBody>
          <a:bodyPr vert="horz" lIns="91440" tIns="45720" rIns="91440" bIns="45720" rtlCol="0" anchor="b"/>
          <a:lstStyle>
            <a:lvl1pPr algn="r">
              <a:defRPr sz="1200"/>
            </a:lvl1pPr>
          </a:lstStyle>
          <a:p>
            <a:fld id="{8CD05313-D7F1-4B2F-8692-93DE180B5FD8}" type="slidenum">
              <a:rPr kumimoji="1" lang="ja-JP" altLang="en-US" smtClean="0"/>
              <a:t>‹#›</a:t>
            </a:fld>
            <a:endParaRPr kumimoji="1" lang="ja-JP" altLang="en-US"/>
          </a:p>
        </p:txBody>
      </p:sp>
    </p:spTree>
    <p:extLst>
      <p:ext uri="{BB962C8B-B14F-4D97-AF65-F5344CB8AC3E}">
        <p14:creationId xmlns:p14="http://schemas.microsoft.com/office/powerpoint/2010/main" val="375829580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189FB011-4F7E-40DB-A3C1-0FA80EC959DE}"/>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60491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このように、特別支援教育対象者が増加している現状において、学校（教員）には対象児童・生徒に支援をすることが求められています。</a:t>
            </a:r>
            <a:endParaRPr kumimoji="1" lang="en-US" altLang="ja-JP" dirty="0"/>
          </a:p>
          <a:p>
            <a:r>
              <a:rPr kumimoji="1" lang="ja-JP" altLang="en-US" dirty="0"/>
              <a:t>とはいえ、学校（教員）だけで支援を行うことは難しく、家庭（保護者）との連携において支援をする必要性が指摘されている。</a:t>
            </a:r>
            <a:endParaRPr kumimoji="1" lang="en-US" altLang="ja-JP" dirty="0"/>
          </a:p>
          <a:p>
            <a:r>
              <a:rPr kumimoji="1" lang="ja-JP" altLang="en-US" dirty="0"/>
              <a:t>文部科学省も、学校と家庭の緊密な連携が必要であると方針を示している。</a:t>
            </a:r>
            <a:endParaRPr kumimoji="1" lang="en-US" altLang="ja-JP" dirty="0"/>
          </a:p>
          <a:p>
            <a:r>
              <a:rPr kumimoji="1" lang="ja-JP" altLang="en-US" dirty="0"/>
              <a:t>また、教育学や心理学において、ここに示した三田村、森、柳澤（やなぎさわ）も、学校と家庭が一緒に支援をしていくことが重要であると指摘している。</a:t>
            </a:r>
          </a:p>
          <a:p>
            <a:endParaRPr kumimoji="1" lang="ja-JP" altLang="en-US" dirty="0"/>
          </a:p>
        </p:txBody>
      </p:sp>
      <p:sp>
        <p:nvSpPr>
          <p:cNvPr id="4" name="日付プレースホルダー 3">
            <a:extLst>
              <a:ext uri="{FF2B5EF4-FFF2-40B4-BE49-F238E27FC236}">
                <a16:creationId xmlns:a16="http://schemas.microsoft.com/office/drawing/2014/main" id="{666C14F4-75C3-4B5A-9878-47071CC23CB7}"/>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27037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しかし、このように学校と保護者の連携が重要であると指摘されつつも、実際にはそれが困難であるとの指摘がある。</a:t>
            </a:r>
            <a:endParaRPr kumimoji="1" lang="en-US" altLang="ja-JP" dirty="0"/>
          </a:p>
          <a:p>
            <a:r>
              <a:rPr kumimoji="1" lang="ja-JP" altLang="en-US" dirty="0"/>
              <a:t>先程の三田村、森に加え、、若松（わかまつ）、瀬戸（せと）は様々な要因から実際には連携が上手くいっていないと指摘している。</a:t>
            </a:r>
          </a:p>
          <a:p>
            <a:endParaRPr kumimoji="1" lang="ja-JP" altLang="en-US" dirty="0"/>
          </a:p>
        </p:txBody>
      </p:sp>
      <p:sp>
        <p:nvSpPr>
          <p:cNvPr id="4" name="日付プレースホルダー 3">
            <a:extLst>
              <a:ext uri="{FF2B5EF4-FFF2-40B4-BE49-F238E27FC236}">
                <a16:creationId xmlns:a16="http://schemas.microsoft.com/office/drawing/2014/main" id="{47D6FB52-2E24-4694-98C6-61A55D0D99F1}"/>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82847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以上に示した先行研究は、保護者もしくは教員どちらか片方に焦点を当てた研究である。</a:t>
            </a:r>
            <a:endParaRPr kumimoji="1" lang="en-US" altLang="ja-JP" dirty="0"/>
          </a:p>
          <a:p>
            <a:r>
              <a:rPr kumimoji="1" lang="ja-JP" altLang="en-US" dirty="0"/>
              <a:t>保護者と教員の双方を射程を収めた詳細な研究は管見の限りありません。</a:t>
            </a:r>
            <a:endParaRPr kumimoji="1" lang="en-US" altLang="ja-JP" dirty="0"/>
          </a:p>
          <a:p>
            <a:endParaRPr kumimoji="1" lang="ja-JP" altLang="en-US" dirty="0"/>
          </a:p>
        </p:txBody>
      </p:sp>
      <p:sp>
        <p:nvSpPr>
          <p:cNvPr id="4" name="日付プレースホルダー 3">
            <a:extLst>
              <a:ext uri="{FF2B5EF4-FFF2-40B4-BE49-F238E27FC236}">
                <a16:creationId xmlns:a16="http://schemas.microsoft.com/office/drawing/2014/main" id="{1F44E565-B315-49AF-8807-F7D9DBE90EC8}"/>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25271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本論文では、保護者・教員双方の詳細な質的研究を行い、それをもとにした比較検討から、「連携が機能しない状況とは、保護者と教員の相互作用の過程において、どのようなことが問題となって生じているものなのか」について、明らかにする。</a:t>
            </a:r>
            <a:endParaRPr kumimoji="1" lang="en-US" altLang="ja-JP" dirty="0"/>
          </a:p>
          <a:p>
            <a:r>
              <a:rPr kumimoji="1" lang="ja-JP" altLang="en-US" dirty="0"/>
              <a:t>その為に、分析枠組みとして社会学のコミュニケーションに関する理論である、シンボリック相互作用論を用いる。</a:t>
            </a:r>
            <a:endParaRPr kumimoji="1" lang="en-US" altLang="ja-JP" dirty="0"/>
          </a:p>
          <a:p>
            <a:r>
              <a:rPr kumimoji="1" lang="ja-JP" altLang="en-US" dirty="0"/>
              <a:t>尚、本研究では「連携」自体についての、良し悪しを検討することはしません。</a:t>
            </a:r>
          </a:p>
          <a:p>
            <a:r>
              <a:rPr kumimoji="1" lang="ja-JP" altLang="en-US" dirty="0"/>
              <a:t>具体的な分析方法について、これから説明いたします。</a:t>
            </a:r>
            <a:endParaRPr kumimoji="1" lang="en-US" altLang="ja-JP" dirty="0"/>
          </a:p>
          <a:p>
            <a:endParaRPr kumimoji="1" lang="en-US" altLang="ja-JP" dirty="0"/>
          </a:p>
          <a:p>
            <a:endParaRPr kumimoji="1" lang="en-US" altLang="ja-JP" dirty="0"/>
          </a:p>
          <a:p>
            <a:r>
              <a:rPr kumimoji="1" lang="ja-JP" altLang="en-US" dirty="0"/>
              <a:t>相互理解を分析するに際して，シンボリック相互作用論の分析枠組みを採用する。</a:t>
            </a:r>
          </a:p>
          <a:p>
            <a:r>
              <a:rPr kumimoji="1" lang="ja-JP" altLang="en-US" dirty="0"/>
              <a:t>それを踏まえると，相互理解を分析するためには，相互作用に従事する人々（ここでは保護者と教員）が，互いに「相手のアイデンティティ」と「相手の目に写った自分自身のアイデンティティ」の双方をどのように把握しているかを明らかにする必要がある。</a:t>
            </a:r>
          </a:p>
          <a:p>
            <a:r>
              <a:rPr kumimoji="1" lang="ja-JP" altLang="en-US" dirty="0"/>
              <a:t>本論においては，主としてこの２つの観点から，データの分析を行うこととする。</a:t>
            </a:r>
          </a:p>
          <a:p>
            <a:r>
              <a:rPr kumimoji="1" lang="ja-JP" altLang="en-US" dirty="0"/>
              <a:t>ちなみに，</a:t>
            </a:r>
            <a:r>
              <a:rPr kumimoji="1" lang="en-US" altLang="ja-JP" dirty="0"/>
              <a:t>T. J. </a:t>
            </a:r>
            <a:r>
              <a:rPr kumimoji="1" lang="en-US" altLang="ja-JP" dirty="0" err="1"/>
              <a:t>Scheff</a:t>
            </a:r>
            <a:r>
              <a:rPr kumimoji="1" lang="ja-JP" altLang="en-US" dirty="0"/>
              <a:t>は，（１）論題</a:t>
            </a:r>
            <a:r>
              <a:rPr kumimoji="1" lang="en-US" altLang="ja-JP" dirty="0"/>
              <a:t>X</a:t>
            </a:r>
            <a:r>
              <a:rPr kumimoji="1" lang="ja-JP" altLang="en-US" dirty="0"/>
              <a:t>，（２）論題</a:t>
            </a:r>
            <a:r>
              <a:rPr kumimoji="1" lang="en-US" altLang="ja-JP" dirty="0"/>
              <a:t>X</a:t>
            </a:r>
            <a:r>
              <a:rPr kumimoji="1" lang="ja-JP" altLang="en-US" dirty="0"/>
              <a:t>をめぐる相手のアイデンティティ，（３）論題</a:t>
            </a:r>
            <a:r>
              <a:rPr kumimoji="1" lang="en-US" altLang="ja-JP" dirty="0"/>
              <a:t>X</a:t>
            </a:r>
            <a:r>
              <a:rPr kumimoji="1" lang="ja-JP" altLang="en-US" dirty="0"/>
              <a:t>をめぐる相手の目に写った自分自身のアイデンティティの３つの解明を必須とした。</a:t>
            </a:r>
          </a:p>
          <a:p>
            <a:endParaRPr kumimoji="1" lang="en-US" altLang="ja-JP" dirty="0"/>
          </a:p>
          <a:p>
            <a:r>
              <a:rPr kumimoji="1" lang="ja-JP" altLang="en-US" dirty="0"/>
              <a:t>分析枠組みとしても、方法論としても</a:t>
            </a:r>
            <a:r>
              <a:rPr kumimoji="1" lang="en-US" altLang="ja-JP" dirty="0"/>
              <a:t>SI</a:t>
            </a:r>
            <a:r>
              <a:rPr kumimoji="1" lang="ja-JP" altLang="en-US" dirty="0"/>
              <a:t>を使う。ただし、後に述べるように</a:t>
            </a:r>
            <a:r>
              <a:rPr kumimoji="1" lang="en-US" altLang="ja-JP" dirty="0"/>
              <a:t>SI</a:t>
            </a:r>
            <a:r>
              <a:rPr kumimoji="1" lang="ja-JP" altLang="en-US" dirty="0"/>
              <a:t>の方法論の一つである</a:t>
            </a:r>
            <a:r>
              <a:rPr kumimoji="1" lang="en-US" altLang="ja-JP" dirty="0"/>
              <a:t>GTA</a:t>
            </a:r>
            <a:r>
              <a:rPr kumimoji="1" lang="ja-JP" altLang="en-US" dirty="0"/>
              <a:t>は後に我が国において</a:t>
            </a:r>
            <a:r>
              <a:rPr kumimoji="1" lang="en-US" altLang="ja-JP" dirty="0"/>
              <a:t>MGTA</a:t>
            </a:r>
            <a:r>
              <a:rPr kumimoji="1" lang="ja-JP" altLang="en-US" dirty="0"/>
              <a:t>として、洗練・発展が図られた。</a:t>
            </a:r>
            <a:endParaRPr kumimoji="1" lang="en-US" altLang="ja-JP" dirty="0"/>
          </a:p>
          <a:p>
            <a:r>
              <a:rPr kumimoji="1" lang="ja-JP" altLang="en-US" dirty="0"/>
              <a:t>本研究では、方法論としては</a:t>
            </a:r>
            <a:r>
              <a:rPr kumimoji="1" lang="en-US" altLang="ja-JP" dirty="0"/>
              <a:t>MGTA</a:t>
            </a:r>
            <a:r>
              <a:rPr kumimoji="1" lang="ja-JP" altLang="en-US" dirty="0"/>
              <a:t>を用いる。</a:t>
            </a:r>
          </a:p>
          <a:p>
            <a:r>
              <a:rPr kumimoji="1" lang="ja-JP" altLang="en-US" dirty="0"/>
              <a:t>まず、シンボリック相互作用論とはコミュニケーションに関する社会学の理論です。</a:t>
            </a:r>
            <a:endParaRPr kumimoji="1" lang="en-US" altLang="ja-JP" dirty="0"/>
          </a:p>
          <a:p>
            <a:r>
              <a:rPr kumimoji="1" lang="en-US" altLang="ja-JP" dirty="0"/>
              <a:t>SI</a:t>
            </a:r>
            <a:r>
              <a:rPr kumimoji="1" lang="ja-JP" altLang="en-US" dirty="0"/>
              <a:t>では、人は「意味」に基づき行動をし、その「意味」は相互作用によって作られます。そのため相互作用の過程においてい「意味」は変更・修正されます。</a:t>
            </a:r>
            <a:endParaRPr kumimoji="1" lang="en-US" altLang="ja-JP" dirty="0"/>
          </a:p>
          <a:p>
            <a:r>
              <a:rPr kumimoji="1" lang="ja-JP" altLang="en-US" dirty="0"/>
              <a:t>また、自己も他者も「ブラックボックス」の状態であり、他者を正確に把握することはできません。そこで、人々は「考慮の考慮」を</a:t>
            </a:r>
          </a:p>
        </p:txBody>
      </p:sp>
      <p:sp>
        <p:nvSpPr>
          <p:cNvPr id="4" name="日付プレースホルダー 3">
            <a:extLst>
              <a:ext uri="{FF2B5EF4-FFF2-40B4-BE49-F238E27FC236}">
                <a16:creationId xmlns:a16="http://schemas.microsoft.com/office/drawing/2014/main" id="{72949FC9-E224-4476-B2F3-681D1E7E4B63}"/>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842370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まず、本調査では現職の教員、保護者が調査対象であるため、高度な個人情報を扱うことになります。</a:t>
            </a:r>
            <a:endParaRPr kumimoji="1" lang="en-US" altLang="ja-JP" dirty="0"/>
          </a:p>
          <a:p>
            <a:r>
              <a:rPr kumimoji="1" lang="ja-JP" altLang="en-US" dirty="0"/>
              <a:t>そのため、個人や勤務校が特定されないように、データを加工しています。また、調査対象者には、研究の目的を説明し、匿名を条件に調査データの使用について許可を得ています。</a:t>
            </a:r>
          </a:p>
          <a:p>
            <a:endParaRPr kumimoji="1" lang="ja-JP" altLang="en-US" dirty="0"/>
          </a:p>
        </p:txBody>
      </p:sp>
      <p:sp>
        <p:nvSpPr>
          <p:cNvPr id="4" name="日付プレースホルダー 3">
            <a:extLst>
              <a:ext uri="{FF2B5EF4-FFF2-40B4-BE49-F238E27FC236}">
                <a16:creationId xmlns:a16="http://schemas.microsoft.com/office/drawing/2014/main" id="{4072C318-2055-4F31-A2E9-A36073C2DA03}"/>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301955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保護者側の調査対象についてこちらで説明します。</a:t>
            </a:r>
            <a:endParaRPr kumimoji="1" lang="en-US" altLang="ja-JP" dirty="0"/>
          </a:p>
          <a:p>
            <a:r>
              <a:rPr kumimoji="1" lang="ja-JP" altLang="en-US" dirty="0"/>
              <a:t>調査対象は発達障害がある子どもの保護者が参加する、保護者の会の</a:t>
            </a:r>
            <a:r>
              <a:rPr kumimoji="1" lang="en-US" altLang="ja-JP" dirty="0"/>
              <a:t>10</a:t>
            </a:r>
            <a:r>
              <a:rPr kumimoji="1" lang="ja-JP" altLang="en-US" dirty="0"/>
              <a:t>名です。</a:t>
            </a:r>
            <a:endParaRPr kumimoji="1" lang="en-US" altLang="ja-JP" dirty="0"/>
          </a:p>
          <a:p>
            <a:r>
              <a:rPr kumimoji="1" lang="ja-JP" altLang="en-US" dirty="0"/>
              <a:t>調査内容は、</a:t>
            </a:r>
            <a:r>
              <a:rPr kumimoji="1" lang="en-US" altLang="ja-JP" dirty="0"/>
              <a:t>【</a:t>
            </a:r>
            <a:r>
              <a:rPr kumimoji="1" lang="ja-JP" altLang="en-US" dirty="0"/>
              <a:t>２を読む。</a:t>
            </a:r>
            <a:r>
              <a:rPr kumimoji="1" lang="en-US" altLang="ja-JP" dirty="0"/>
              <a:t>】</a:t>
            </a:r>
          </a:p>
          <a:p>
            <a:r>
              <a:rPr kumimoji="1" lang="ja-JP" altLang="en-US" dirty="0"/>
              <a:t>（２）の内容を明らかにするため、各保護者に半構造化インタビューを３</a:t>
            </a:r>
            <a:r>
              <a:rPr kumimoji="1" lang="en-US" altLang="ja-JP" dirty="0"/>
              <a:t>0</a:t>
            </a:r>
            <a:r>
              <a:rPr kumimoji="1" lang="ja-JP" altLang="en-US" dirty="0"/>
              <a:t>～</a:t>
            </a:r>
            <a:r>
              <a:rPr kumimoji="1" lang="en-US" altLang="ja-JP" dirty="0"/>
              <a:t>60</a:t>
            </a:r>
            <a:r>
              <a:rPr kumimoji="1" lang="ja-JP" altLang="en-US" dirty="0"/>
              <a:t>分行いました。</a:t>
            </a:r>
            <a:endParaRPr kumimoji="1" lang="en-US" altLang="ja-JP" dirty="0"/>
          </a:p>
          <a:p>
            <a:r>
              <a:rPr kumimoji="1" lang="ja-JP" altLang="en-US" dirty="0"/>
              <a:t>分析方法は、半構造化インタビューの音源データをすべて文字起こして、</a:t>
            </a:r>
            <a:r>
              <a:rPr kumimoji="1" lang="en-US" altLang="ja-JP" dirty="0"/>
              <a:t>M</a:t>
            </a:r>
            <a:r>
              <a:rPr kumimoji="1" lang="ja-JP" altLang="en-US" dirty="0"/>
              <a:t>－</a:t>
            </a:r>
            <a:r>
              <a:rPr kumimoji="1" lang="en-US" altLang="ja-JP" dirty="0"/>
              <a:t>GTA</a:t>
            </a:r>
            <a:r>
              <a:rPr kumimoji="1" lang="ja-JP" altLang="en-US" dirty="0"/>
              <a:t>を用いて分析を行いました。</a:t>
            </a:r>
            <a:endParaRPr kumimoji="1" lang="en-US" altLang="ja-JP" dirty="0"/>
          </a:p>
          <a:p>
            <a:r>
              <a:rPr kumimoji="1" lang="en-US" altLang="ja-JP" dirty="0"/>
              <a:t>M</a:t>
            </a:r>
            <a:r>
              <a:rPr kumimoji="1" lang="ja-JP" altLang="en-US" dirty="0"/>
              <a:t>ー</a:t>
            </a:r>
            <a:r>
              <a:rPr kumimoji="1" lang="en-US" altLang="ja-JP" dirty="0"/>
              <a:t>GTA</a:t>
            </a:r>
            <a:r>
              <a:rPr kumimoji="1" lang="ja-JP" altLang="en-US" dirty="0"/>
              <a:t>については後のスライド説明します。</a:t>
            </a:r>
            <a:endParaRPr kumimoji="1" lang="en-US" altLang="ja-JP" dirty="0"/>
          </a:p>
          <a:p>
            <a:endParaRPr kumimoji="1" lang="ja-JP" altLang="en-US" dirty="0"/>
          </a:p>
          <a:p>
            <a:endParaRPr kumimoji="1" lang="ja-JP" altLang="en-US" dirty="0"/>
          </a:p>
        </p:txBody>
      </p:sp>
      <p:sp>
        <p:nvSpPr>
          <p:cNvPr id="4" name="日付プレースホルダー 3">
            <a:extLst>
              <a:ext uri="{FF2B5EF4-FFF2-40B4-BE49-F238E27FC236}">
                <a16:creationId xmlns:a16="http://schemas.microsoft.com/office/drawing/2014/main" id="{634CF361-3938-40B7-81BD-675862845106}"/>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22727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こちらが、調査対象者一覧になります。</a:t>
            </a:r>
            <a:endParaRPr kumimoji="1" lang="en-US" altLang="ja-JP" dirty="0"/>
          </a:p>
          <a:p>
            <a:r>
              <a:rPr kumimoji="1" lang="ja-JP" altLang="en-US" dirty="0"/>
              <a:t>家庭・学校連携に関する一般的な状況を確認するため、小学校・中学校の両ケースを聞き取りしている。</a:t>
            </a:r>
            <a:endParaRPr kumimoji="1" lang="en-US" altLang="ja-JP" dirty="0"/>
          </a:p>
          <a:p>
            <a:r>
              <a:rPr kumimoji="1" lang="ja-JP" altLang="en-US" dirty="0"/>
              <a:t>また、現在、学齢期を越えている子どもの保護者も含まれているが、インタビューでは小学校・中学校の義務教育時代の経験を聞き取りしています。</a:t>
            </a:r>
            <a:endParaRPr kumimoji="1" lang="en-US" altLang="ja-JP" dirty="0"/>
          </a:p>
          <a:p>
            <a:r>
              <a:rPr kumimoji="1" lang="ja-JP" altLang="en-US" dirty="0"/>
              <a:t>そして、発達障害にたいする対応を確認するため、障害名や重度、軽度等の症状のありようについては区分していない。</a:t>
            </a:r>
            <a:endParaRPr kumimoji="1" lang="en-US" altLang="ja-JP" dirty="0"/>
          </a:p>
          <a:p>
            <a:endParaRPr kumimoji="1" lang="en-US" altLang="ja-JP" dirty="0"/>
          </a:p>
          <a:p>
            <a:r>
              <a:rPr kumimoji="1" lang="en-US" altLang="ja-JP" dirty="0"/>
              <a:t>【ADD】</a:t>
            </a:r>
          </a:p>
          <a:p>
            <a:r>
              <a:rPr kumimoji="1" lang="en-US" altLang="ja-JP" dirty="0"/>
              <a:t>ADHD</a:t>
            </a:r>
            <a:r>
              <a:rPr kumimoji="1" lang="ja-JP" altLang="en-US" dirty="0"/>
              <a:t>から多動性を除いたもの。しかし、多動性の有無を画定することが困難であるため、</a:t>
            </a:r>
            <a:r>
              <a:rPr kumimoji="1" lang="en-US" altLang="ja-JP" dirty="0"/>
              <a:t>ADHD</a:t>
            </a:r>
            <a:r>
              <a:rPr kumimoji="1" lang="ja-JP" altLang="en-US" dirty="0"/>
              <a:t>と診断されるのが一般的</a:t>
            </a:r>
          </a:p>
        </p:txBody>
      </p:sp>
      <p:sp>
        <p:nvSpPr>
          <p:cNvPr id="4" name="日付プレースホルダー 3">
            <a:extLst>
              <a:ext uri="{FF2B5EF4-FFF2-40B4-BE49-F238E27FC236}">
                <a16:creationId xmlns:a16="http://schemas.microsoft.com/office/drawing/2014/main" id="{C88BABCF-E5BC-49E3-9617-A77A890359E1}"/>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2259475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続いて教員側です。</a:t>
            </a:r>
            <a:endParaRPr kumimoji="1" lang="en-US" altLang="ja-JP" dirty="0"/>
          </a:p>
          <a:p>
            <a:r>
              <a:rPr kumimoji="1" lang="ja-JP" altLang="en-US" dirty="0"/>
              <a:t>通常学級を、通して</a:t>
            </a:r>
            <a:r>
              <a:rPr kumimoji="1" lang="en-US" altLang="ja-JP" dirty="0"/>
              <a:t>1</a:t>
            </a:r>
            <a:r>
              <a:rPr kumimoji="1" lang="ja-JP" altLang="en-US" dirty="0"/>
              <a:t>年以上経験したことのある公立小中学校の現職教員９名から聞き取りを行いました。</a:t>
            </a:r>
            <a:endParaRPr kumimoji="1" lang="en-US" altLang="ja-JP" dirty="0"/>
          </a:p>
          <a:p>
            <a:r>
              <a:rPr kumimoji="1" lang="ja-JP" altLang="en-US" dirty="0"/>
              <a:t>調査内容は、保護者と対になるような内容を聞き取りしています。</a:t>
            </a:r>
            <a:endParaRPr kumimoji="1" lang="en-US" altLang="ja-JP" dirty="0"/>
          </a:p>
          <a:p>
            <a:r>
              <a:rPr kumimoji="1" lang="ja-JP" altLang="en-US" dirty="0"/>
              <a:t>分析方法も、保護者と同様です。</a:t>
            </a:r>
            <a:endParaRPr kumimoji="1" lang="en-US" altLang="ja-JP" dirty="0"/>
          </a:p>
        </p:txBody>
      </p:sp>
      <p:sp>
        <p:nvSpPr>
          <p:cNvPr id="4" name="日付プレースホルダー 3">
            <a:extLst>
              <a:ext uri="{FF2B5EF4-FFF2-40B4-BE49-F238E27FC236}">
                <a16:creationId xmlns:a16="http://schemas.microsoft.com/office/drawing/2014/main" id="{9F0F86C8-C4C8-424C-90EC-458421A1077D}"/>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780552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こちらが調査対象者一覧になります。</a:t>
            </a:r>
            <a:endParaRPr kumimoji="1" lang="en-US" altLang="ja-JP" dirty="0"/>
          </a:p>
          <a:p>
            <a:r>
              <a:rPr kumimoji="1" lang="ja-JP" altLang="en-US" dirty="0"/>
              <a:t>教員側においても保護者側同様に、家庭・学校連携に関する一般的な状況を確認するため、小学校・中学校の両方の先生から聞き取りをしました。</a:t>
            </a:r>
            <a:endParaRPr kumimoji="1" lang="en-US" altLang="ja-JP" dirty="0"/>
          </a:p>
          <a:p>
            <a:r>
              <a:rPr kumimoji="1" lang="ja-JP" altLang="en-US" dirty="0"/>
              <a:t>一般的な教員の状況を確認するため、特別支援の免許の有無、役職については区別していない。</a:t>
            </a:r>
          </a:p>
          <a:p>
            <a:endParaRPr kumimoji="1" lang="ja-JP" altLang="en-US" dirty="0"/>
          </a:p>
        </p:txBody>
      </p:sp>
      <p:sp>
        <p:nvSpPr>
          <p:cNvPr id="4" name="日付プレースホルダー 3">
            <a:extLst>
              <a:ext uri="{FF2B5EF4-FFF2-40B4-BE49-F238E27FC236}">
                <a16:creationId xmlns:a16="http://schemas.microsoft.com/office/drawing/2014/main" id="{F6F7721E-D87F-4447-BA36-2551948ADDD1}"/>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132906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次に、分析方法の</a:t>
            </a:r>
            <a:r>
              <a:rPr kumimoji="1" lang="en-US" altLang="ja-JP" dirty="0"/>
              <a:t>M</a:t>
            </a:r>
            <a:r>
              <a:rPr kumimoji="1" lang="ja-JP" altLang="en-US" dirty="0"/>
              <a:t>－</a:t>
            </a:r>
            <a:r>
              <a:rPr kumimoji="1" lang="en-US" altLang="ja-JP" dirty="0"/>
              <a:t>GTA</a:t>
            </a:r>
            <a:r>
              <a:rPr kumimoji="1" lang="ja-JP" altLang="en-US" dirty="0"/>
              <a:t>について説明します。</a:t>
            </a:r>
            <a:endParaRPr kumimoji="1" lang="en-US" altLang="ja-JP" dirty="0"/>
          </a:p>
          <a:p>
            <a:r>
              <a:rPr kumimoji="1" lang="en-US" altLang="ja-JP" dirty="0"/>
              <a:t>MGTA</a:t>
            </a:r>
            <a:r>
              <a:rPr kumimoji="1" lang="ja-JP" altLang="en-US" dirty="0"/>
              <a:t>は質的研究の分析方法の</a:t>
            </a:r>
            <a:r>
              <a:rPr kumimoji="1" lang="en-US" altLang="ja-JP" dirty="0"/>
              <a:t>1</a:t>
            </a:r>
            <a:r>
              <a:rPr kumimoji="1" lang="ja-JP" altLang="en-US" dirty="0"/>
              <a:t>つです。</a:t>
            </a:r>
            <a:endParaRPr kumimoji="1" lang="en-US" altLang="ja-JP" dirty="0"/>
          </a:p>
          <a:p>
            <a:r>
              <a:rPr kumimoji="1" lang="en-US" altLang="ja-JP" dirty="0"/>
              <a:t>M-GTA</a:t>
            </a:r>
            <a:r>
              <a:rPr kumimoji="1" lang="ja-JP" altLang="en-US" dirty="0"/>
              <a:t>はグレーザーとストラウスの考案したグランデッド・セオリ</a:t>
            </a:r>
            <a:r>
              <a:rPr kumimoji="1" lang="en-US" altLang="ja-JP" dirty="0"/>
              <a:t>―</a:t>
            </a:r>
            <a:r>
              <a:rPr kumimoji="1" lang="ja-JP" altLang="en-US" dirty="0"/>
              <a:t>・アプローチ（</a:t>
            </a:r>
            <a:r>
              <a:rPr kumimoji="1" lang="en-US" altLang="ja-JP" dirty="0"/>
              <a:t>GTA</a:t>
            </a:r>
            <a:r>
              <a:rPr kumimoji="1" lang="ja-JP" altLang="en-US" dirty="0"/>
              <a:t>）を修正したものです。</a:t>
            </a:r>
            <a:endParaRPr kumimoji="1" lang="en-US" altLang="ja-JP" dirty="0"/>
          </a:p>
          <a:p>
            <a:r>
              <a:rPr kumimoji="1" lang="ja-JP" altLang="en-US" dirty="0"/>
              <a:t>その特徴の一つとして、ディテールの豊富な質的データの深い解釈から説得力のある概念を創り、それを構造単位とする理論を生成することにあります。</a:t>
            </a:r>
            <a:endParaRPr kumimoji="1" lang="en-US" altLang="ja-JP" dirty="0"/>
          </a:p>
          <a:p>
            <a:r>
              <a:rPr kumimoji="1" lang="ja-JP" altLang="en-US" dirty="0"/>
              <a:t>具体的な手順として、まずリサーチクエスチョンを定め、採取したインタビューデータを切片化し、概念を形成し、それを整理します。</a:t>
            </a:r>
            <a:endParaRPr kumimoji="1" lang="en-US" altLang="ja-JP" dirty="0"/>
          </a:p>
          <a:p>
            <a:r>
              <a:rPr kumimoji="1" lang="ja-JP" altLang="en-US" dirty="0"/>
              <a:t>本研究では、保護者と教員の連携に着目し、その連携の困難さを探求することを目的としています。そのためには、保護者と教員の認識や心の動き（揺れ動くさま）を分析する必要があります。故に、ある程度の文脈を維持したまま切片化し、コーディングしていく</a:t>
            </a:r>
            <a:r>
              <a:rPr kumimoji="1" lang="en-US" altLang="ja-JP" dirty="0"/>
              <a:t>M-GTA</a:t>
            </a:r>
            <a:r>
              <a:rPr kumimoji="1" lang="ja-JP" altLang="en-US" dirty="0"/>
              <a:t>が妥当であると考えます。</a:t>
            </a:r>
          </a:p>
          <a:p>
            <a:r>
              <a:rPr kumimoji="1" lang="ja-JP" altLang="en-US" dirty="0"/>
              <a:t>次に具体的な分析内容について説明します。</a:t>
            </a:r>
            <a:endParaRPr kumimoji="1" lang="en-US" altLang="ja-JP" dirty="0"/>
          </a:p>
          <a:p>
            <a:endParaRPr kumimoji="1" lang="en-US" altLang="ja-JP" dirty="0"/>
          </a:p>
          <a:p>
            <a:r>
              <a:rPr kumimoji="1" lang="en-US" altLang="ja-JP" dirty="0"/>
              <a:t>【</a:t>
            </a:r>
            <a:r>
              <a:rPr kumimoji="1" lang="ja-JP" altLang="en-US" dirty="0"/>
              <a:t>切片化とコーディングを具体的に説明できるように</a:t>
            </a:r>
            <a:r>
              <a:rPr kumimoji="1" lang="en-US" altLang="ja-JP" dirty="0"/>
              <a:t>】</a:t>
            </a:r>
            <a:endParaRPr kumimoji="1" lang="ja-JP" altLang="en-US" dirty="0"/>
          </a:p>
          <a:p>
            <a:r>
              <a:rPr kumimoji="1" lang="ja-JP" altLang="en-US" dirty="0"/>
              <a:t>切片化とは、質的なデータを一語、一文節といった形で細分化する。</a:t>
            </a:r>
            <a:endParaRPr kumimoji="1" lang="en-US" altLang="ja-JP" dirty="0"/>
          </a:p>
          <a:p>
            <a:r>
              <a:rPr kumimoji="1" lang="ja-JP" altLang="en-US" dirty="0"/>
              <a:t>コーディングとは、切片化したデータから得られた概念をさらに整理し生み出されたカテゴリーに名前を付ける</a:t>
            </a:r>
          </a:p>
        </p:txBody>
      </p:sp>
      <p:sp>
        <p:nvSpPr>
          <p:cNvPr id="4" name="日付プレースホルダー 3">
            <a:extLst>
              <a:ext uri="{FF2B5EF4-FFF2-40B4-BE49-F238E27FC236}">
                <a16:creationId xmlns:a16="http://schemas.microsoft.com/office/drawing/2014/main" id="{C9B58B5C-8F5D-4B00-919A-22977BDF6A3F}"/>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297402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B38B2A61-6BE9-4601-ABB7-F7B8713C370B}"/>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711885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959573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保護者による教員との連携についてプロセスの観点から整理すると、「戸惑い期」、「判断期」、「失望期」の</a:t>
            </a:r>
            <a:r>
              <a:rPr kumimoji="1" lang="en-US" altLang="ja-JP" dirty="0"/>
              <a:t>3</a:t>
            </a:r>
            <a:r>
              <a:rPr kumimoji="1" lang="ja-JP" altLang="en-US" dirty="0"/>
              <a:t>つの時期に整理されます。</a:t>
            </a:r>
            <a:endParaRPr kumimoji="1" lang="en-US" altLang="ja-JP" dirty="0"/>
          </a:p>
          <a:p>
            <a:r>
              <a:rPr kumimoji="1" lang="ja-JP" altLang="en-US" dirty="0"/>
              <a:t>それぞれの時期について、詳しく説明します。</a:t>
            </a:r>
          </a:p>
        </p:txBody>
      </p:sp>
      <p:sp>
        <p:nvSpPr>
          <p:cNvPr id="4" name="日付プレースホルダー 3">
            <a:extLst>
              <a:ext uri="{FF2B5EF4-FFF2-40B4-BE49-F238E27FC236}">
                <a16:creationId xmlns:a16="http://schemas.microsoft.com/office/drawing/2014/main" id="{E16EAC9C-4D67-471B-A428-EA891F67BA76}"/>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35734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まず、戸惑い期の保護者です。</a:t>
            </a:r>
            <a:endParaRPr kumimoji="1" lang="en-US" altLang="ja-JP" dirty="0"/>
          </a:p>
          <a:p>
            <a:r>
              <a:rPr kumimoji="1" lang="ja-JP" altLang="en-US" dirty="0"/>
              <a:t>戸惑い期の保護者は、学校（教員）に対して働きかけを行えない保護者です。</a:t>
            </a:r>
            <a:endParaRPr kumimoji="1" lang="en-US" altLang="ja-JP" dirty="0"/>
          </a:p>
          <a:p>
            <a:r>
              <a:rPr kumimoji="1" lang="ja-JP" altLang="en-US" dirty="0"/>
              <a:t>働きかけを行えない原因として次の</a:t>
            </a:r>
            <a:r>
              <a:rPr kumimoji="1" lang="en-US" altLang="ja-JP" dirty="0"/>
              <a:t>3</a:t>
            </a:r>
            <a:r>
              <a:rPr kumimoji="1" lang="ja-JP" altLang="en-US" dirty="0"/>
              <a:t>つです。</a:t>
            </a:r>
            <a:endParaRPr kumimoji="1" lang="en-US" altLang="ja-JP" dirty="0"/>
          </a:p>
          <a:p>
            <a:r>
              <a:rPr kumimoji="1" lang="ja-JP" altLang="en-US" dirty="0"/>
              <a:t>１・</a:t>
            </a:r>
            <a:r>
              <a:rPr kumimoji="1" lang="en-US" altLang="ja-JP" dirty="0"/>
              <a:t>【</a:t>
            </a:r>
            <a:r>
              <a:rPr kumimoji="1" lang="ja-JP" altLang="en-US" dirty="0"/>
              <a:t>語りを読む</a:t>
            </a:r>
            <a:r>
              <a:rPr kumimoji="1" lang="en-US" altLang="ja-JP" dirty="0"/>
              <a:t>】</a:t>
            </a:r>
            <a:r>
              <a:rPr kumimoji="1" lang="ja-JP" altLang="en-US" dirty="0"/>
              <a:t>と言った語りにみられるように、子どものための支援の在り方が分からないこと</a:t>
            </a:r>
            <a:endParaRPr kumimoji="1" lang="en-US" altLang="ja-JP" dirty="0"/>
          </a:p>
          <a:p>
            <a:r>
              <a:rPr kumimoji="1" lang="ja-JP" altLang="en-US" dirty="0"/>
              <a:t>２・</a:t>
            </a:r>
            <a:r>
              <a:rPr kumimoji="1" lang="en-US" altLang="ja-JP" dirty="0"/>
              <a:t>【</a:t>
            </a:r>
            <a:r>
              <a:rPr kumimoji="1" lang="ja-JP" altLang="en-US" dirty="0"/>
              <a:t>語りを読む</a:t>
            </a:r>
            <a:r>
              <a:rPr kumimoji="1" lang="en-US" altLang="ja-JP" dirty="0"/>
              <a:t>】</a:t>
            </a:r>
            <a:r>
              <a:rPr kumimoji="1" lang="ja-JP" altLang="en-US" dirty="0"/>
              <a:t>と言った語りにみられるように、発達障害に対する知識がないこと</a:t>
            </a:r>
            <a:endParaRPr kumimoji="1" lang="en-US" altLang="ja-JP" dirty="0"/>
          </a:p>
          <a:p>
            <a:r>
              <a:rPr kumimoji="1" lang="ja-JP" altLang="en-US" dirty="0"/>
              <a:t>３・</a:t>
            </a:r>
            <a:r>
              <a:rPr kumimoji="1" lang="en-US" altLang="ja-JP" dirty="0"/>
              <a:t>【</a:t>
            </a:r>
            <a:r>
              <a:rPr kumimoji="1" lang="ja-JP" altLang="en-US" dirty="0"/>
              <a:t>語りを読む</a:t>
            </a:r>
            <a:r>
              <a:rPr kumimoji="1" lang="en-US" altLang="ja-JP" dirty="0"/>
              <a:t>】</a:t>
            </a:r>
            <a:r>
              <a:rPr kumimoji="1" lang="ja-JP" altLang="en-US" dirty="0"/>
              <a:t>と言った語りにみられるように、学校や教員との距離感がが分からないこと</a:t>
            </a:r>
            <a:endParaRPr kumimoji="1" lang="en-US" altLang="ja-JP" dirty="0"/>
          </a:p>
          <a:p>
            <a:r>
              <a:rPr kumimoji="1" lang="ja-JP" altLang="en-US" dirty="0"/>
              <a:t>この３つが原因で保護者は教員に働きかけができません。</a:t>
            </a:r>
            <a:endParaRPr kumimoji="1" lang="en-US" altLang="ja-JP" dirty="0"/>
          </a:p>
          <a:p>
            <a:r>
              <a:rPr kumimoji="1" lang="ja-JP" altLang="en-US" dirty="0"/>
              <a:t>遠慮については後程説明します。</a:t>
            </a:r>
            <a:endParaRPr kumimoji="1" lang="en-US" altLang="ja-JP" dirty="0"/>
          </a:p>
          <a:p>
            <a:endParaRPr kumimoji="1" lang="ja-JP" altLang="en-US" dirty="0"/>
          </a:p>
        </p:txBody>
      </p:sp>
      <p:sp>
        <p:nvSpPr>
          <p:cNvPr id="4" name="日付プレースホルダー 3">
            <a:extLst>
              <a:ext uri="{FF2B5EF4-FFF2-40B4-BE49-F238E27FC236}">
                <a16:creationId xmlns:a16="http://schemas.microsoft.com/office/drawing/2014/main" id="{65ED0248-3957-4497-A95A-BBA1386F9510}"/>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2821641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そして、次の判断期においては、保護者は実際に学校（教員）に対して何かしらの働きかけを行い、それに対する相手側の対応を評価しています。</a:t>
            </a:r>
            <a:endParaRPr kumimoji="1" lang="en-US" altLang="ja-JP" dirty="0"/>
          </a:p>
          <a:p>
            <a:r>
              <a:rPr kumimoji="1" lang="ja-JP" altLang="en-US" dirty="0"/>
              <a:t>その際の評価基準として次の</a:t>
            </a:r>
            <a:r>
              <a:rPr kumimoji="1" lang="en-US" altLang="ja-JP" dirty="0"/>
              <a:t>3</a:t>
            </a:r>
            <a:r>
              <a:rPr kumimoji="1" lang="ja-JP" altLang="en-US" dirty="0"/>
              <a:t>つがあります。</a:t>
            </a:r>
            <a:endParaRPr kumimoji="1" lang="en-US" altLang="ja-JP" dirty="0"/>
          </a:p>
          <a:p>
            <a:r>
              <a:rPr kumimoji="1" lang="ja-JP" altLang="en-US" dirty="0"/>
              <a:t>１．</a:t>
            </a:r>
            <a:r>
              <a:rPr kumimoji="1" lang="en-US" altLang="ja-JP" dirty="0"/>
              <a:t>【</a:t>
            </a:r>
            <a:r>
              <a:rPr kumimoji="1" lang="ja-JP" altLang="en-US" dirty="0"/>
              <a:t>語りを読む</a:t>
            </a:r>
            <a:r>
              <a:rPr kumimoji="1" lang="en-US" altLang="ja-JP" dirty="0"/>
              <a:t>】</a:t>
            </a:r>
            <a:r>
              <a:rPr kumimoji="1" lang="ja-JP" altLang="en-US" dirty="0"/>
              <a:t>と言った語りかにみられるように、学校全体で子どもの支援に関わっているかどうか</a:t>
            </a:r>
            <a:endParaRPr kumimoji="1" lang="en-US" altLang="ja-JP" dirty="0"/>
          </a:p>
          <a:p>
            <a:r>
              <a:rPr kumimoji="1" lang="ja-JP" altLang="en-US" dirty="0"/>
              <a:t>２．</a:t>
            </a:r>
            <a:r>
              <a:rPr kumimoji="1" lang="en-US" altLang="ja-JP" dirty="0"/>
              <a:t>【</a:t>
            </a:r>
            <a:r>
              <a:rPr kumimoji="1" lang="ja-JP" altLang="en-US" dirty="0"/>
              <a:t>語りを読む</a:t>
            </a:r>
            <a:r>
              <a:rPr kumimoji="1" lang="en-US" altLang="ja-JP" dirty="0"/>
              <a:t>】</a:t>
            </a:r>
            <a:r>
              <a:rPr kumimoji="1" lang="ja-JP" altLang="en-US" dirty="0"/>
              <a:t>と言った語りかにみられるように、保護者からの要望を受け入れてくれるかどうか</a:t>
            </a:r>
            <a:endParaRPr kumimoji="1" lang="en-US" altLang="ja-JP" dirty="0"/>
          </a:p>
          <a:p>
            <a:r>
              <a:rPr kumimoji="1" lang="ja-JP" altLang="en-US" dirty="0"/>
              <a:t>３．</a:t>
            </a:r>
            <a:r>
              <a:rPr kumimoji="1" lang="en-US" altLang="ja-JP" dirty="0"/>
              <a:t>【</a:t>
            </a:r>
            <a:r>
              <a:rPr kumimoji="1" lang="ja-JP" altLang="en-US" dirty="0"/>
              <a:t>語りを読む</a:t>
            </a:r>
            <a:r>
              <a:rPr kumimoji="1" lang="en-US" altLang="ja-JP" dirty="0"/>
              <a:t>】</a:t>
            </a:r>
            <a:r>
              <a:rPr kumimoji="1" lang="ja-JP" altLang="en-US" dirty="0"/>
              <a:t>と言った語りかにみられるように、教員が保護者に共感ないしは理解をしてくれる姿勢を見せてくれるかどうか　</a:t>
            </a:r>
            <a:endParaRPr kumimoji="1" lang="en-US" altLang="ja-JP" dirty="0"/>
          </a:p>
          <a:p>
            <a:r>
              <a:rPr kumimoji="1" lang="ja-JP" altLang="en-US" dirty="0"/>
              <a:t>この３つが評価基準となります。</a:t>
            </a:r>
            <a:endParaRPr kumimoji="1" lang="en-US" altLang="ja-JP" dirty="0"/>
          </a:p>
          <a:p>
            <a:r>
              <a:rPr kumimoji="1" lang="ja-JP" altLang="en-US" dirty="0"/>
              <a:t>特に３については、保護者が、教員側の「共感と理解」を認識できるか否かが非常に重要です。</a:t>
            </a:r>
            <a:endParaRPr kumimoji="1" lang="en-US" altLang="ja-JP" dirty="0"/>
          </a:p>
          <a:p>
            <a:r>
              <a:rPr kumimoji="1" lang="ja-JP" altLang="en-US" dirty="0"/>
              <a:t>この判断期において保護者が学校（教員）側へポジティブな評価を下せば、連携に満足します。</a:t>
            </a:r>
          </a:p>
          <a:p>
            <a:endParaRPr kumimoji="1" lang="ja-JP" altLang="en-US" dirty="0"/>
          </a:p>
        </p:txBody>
      </p:sp>
      <p:sp>
        <p:nvSpPr>
          <p:cNvPr id="4" name="日付プレースホルダー 3">
            <a:extLst>
              <a:ext uri="{FF2B5EF4-FFF2-40B4-BE49-F238E27FC236}">
                <a16:creationId xmlns:a16="http://schemas.microsoft.com/office/drawing/2014/main" id="{D9039CA6-6382-4670-8265-7691063E7D01}"/>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399743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失望期の保護者は、学校（教員）に対して「失望」しています。</a:t>
            </a:r>
            <a:endParaRPr kumimoji="1" lang="en-US" altLang="ja-JP" dirty="0"/>
          </a:p>
          <a:p>
            <a:r>
              <a:rPr kumimoji="1" lang="ja-JP" altLang="en-US" dirty="0"/>
              <a:t>１、</a:t>
            </a:r>
            <a:r>
              <a:rPr kumimoji="1" lang="en-US" altLang="ja-JP" dirty="0"/>
              <a:t>【</a:t>
            </a:r>
            <a:r>
              <a:rPr kumimoji="1" lang="ja-JP" altLang="en-US" dirty="0"/>
              <a:t>語りを読む</a:t>
            </a:r>
            <a:r>
              <a:rPr kumimoji="1" lang="en-US" altLang="ja-JP" dirty="0"/>
              <a:t>】</a:t>
            </a:r>
            <a:r>
              <a:rPr kumimoji="1" lang="ja-JP" altLang="en-US" dirty="0"/>
              <a:t>と言った語りかにみられるように、１つの印象的な失敗を経験すること、</a:t>
            </a:r>
            <a:endParaRPr kumimoji="1" lang="en-US" altLang="ja-JP" dirty="0"/>
          </a:p>
          <a:p>
            <a:r>
              <a:rPr kumimoji="1" lang="ja-JP" altLang="en-US" dirty="0"/>
              <a:t>２、</a:t>
            </a:r>
            <a:r>
              <a:rPr kumimoji="1" lang="en-US" altLang="ja-JP" dirty="0"/>
              <a:t>【</a:t>
            </a:r>
            <a:r>
              <a:rPr kumimoji="1" lang="ja-JP" altLang="en-US" dirty="0"/>
              <a:t>語りを読む</a:t>
            </a:r>
            <a:r>
              <a:rPr kumimoji="1" lang="en-US" altLang="ja-JP" dirty="0"/>
              <a:t>】</a:t>
            </a:r>
            <a:r>
              <a:rPr kumimoji="1" lang="ja-JP" altLang="en-US" dirty="0"/>
              <a:t>と言った語りかにみられるように、小さな失敗経験や不満が蓄積すること、</a:t>
            </a:r>
            <a:endParaRPr kumimoji="1" lang="en-US" altLang="ja-JP" dirty="0"/>
          </a:p>
          <a:p>
            <a:r>
              <a:rPr kumimoji="1" lang="ja-JP" altLang="en-US" dirty="0"/>
              <a:t>３、</a:t>
            </a:r>
            <a:r>
              <a:rPr kumimoji="1" lang="en-US" altLang="ja-JP" dirty="0"/>
              <a:t>【</a:t>
            </a:r>
            <a:r>
              <a:rPr kumimoji="1" lang="ja-JP" altLang="en-US" dirty="0"/>
              <a:t>語りを読む</a:t>
            </a:r>
            <a:r>
              <a:rPr kumimoji="1" lang="en-US" altLang="ja-JP" dirty="0"/>
              <a:t>】</a:t>
            </a:r>
            <a:r>
              <a:rPr kumimoji="1" lang="ja-JP" altLang="en-US" dirty="0"/>
              <a:t>と言った語りかにみられるように、不本意な状況を飲込まざる得ないこと　</a:t>
            </a:r>
            <a:endParaRPr kumimoji="1" lang="en-US" altLang="ja-JP" dirty="0"/>
          </a:p>
          <a:p>
            <a:r>
              <a:rPr kumimoji="1" lang="ja-JP" altLang="en-US" dirty="0"/>
              <a:t>これらにより保護者は失望し、学校（教員）への働きかけを止めてしまいます。</a:t>
            </a:r>
            <a:endParaRPr kumimoji="1" lang="en-US" altLang="ja-JP" dirty="0"/>
          </a:p>
        </p:txBody>
      </p:sp>
      <p:sp>
        <p:nvSpPr>
          <p:cNvPr id="4" name="日付プレースホルダー 3">
            <a:extLst>
              <a:ext uri="{FF2B5EF4-FFF2-40B4-BE49-F238E27FC236}">
                <a16:creationId xmlns:a16="http://schemas.microsoft.com/office/drawing/2014/main" id="{B3B054F6-CD55-4589-B046-787BA5B8DEC3}"/>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2753449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次は、どの時期においてもみられた保護者による学校への遠慮の観点から保護者と教員との連携について説明します。</a:t>
            </a:r>
            <a:endParaRPr kumimoji="1" lang="en-US" altLang="ja-JP" dirty="0"/>
          </a:p>
          <a:p>
            <a:r>
              <a:rPr kumimoji="1" lang="ja-JP" altLang="en-US" dirty="0"/>
              <a:t>保護者は常に、学校に対して遠慮しています。</a:t>
            </a:r>
            <a:endParaRPr kumimoji="1" lang="en-US" altLang="ja-JP" dirty="0"/>
          </a:p>
          <a:p>
            <a:r>
              <a:rPr kumimoji="1" lang="ja-JP" altLang="en-US" dirty="0"/>
              <a:t>■戸惑い期においては、「そこまででしゃばっていいか親としては分からないんですよ」「（先生に）聞かれもしないのに言っていいか。どうかも分かんない」という語りにみられるように</a:t>
            </a:r>
            <a:r>
              <a:rPr kumimoji="1" lang="en-US" altLang="ja-JP" dirty="0"/>
              <a:t>【</a:t>
            </a:r>
            <a:r>
              <a:rPr kumimoji="1" lang="ja-JP" altLang="en-US" dirty="0"/>
              <a:t>スライド読む</a:t>
            </a:r>
            <a:r>
              <a:rPr kumimoji="1" lang="en-US" altLang="ja-JP" dirty="0"/>
              <a:t>】</a:t>
            </a:r>
            <a:r>
              <a:rPr kumimoji="1" lang="ja-JP" altLang="en-US" dirty="0"/>
              <a:t>　■この遠慮は学校への働きかけを躊躇させます</a:t>
            </a:r>
            <a:endParaRPr kumimoji="1" lang="en-US" altLang="ja-JP" dirty="0"/>
          </a:p>
          <a:p>
            <a:r>
              <a:rPr kumimoji="1" lang="ja-JP" altLang="en-US" dirty="0"/>
              <a:t>■判断期においては、「私が色々やっぱお願いしたり、聞いたりすることに対して、先生たちは戦々恐々とされるだろな」、「いやいやと思いつつ、やっぱりこっちは（子どもを学校に）預けている身なので」</a:t>
            </a:r>
          </a:p>
          <a:p>
            <a:r>
              <a:rPr kumimoji="1" lang="ja-JP" altLang="en-US" dirty="0"/>
              <a:t>という語りにみられるように</a:t>
            </a:r>
            <a:r>
              <a:rPr kumimoji="1" lang="en-US" altLang="ja-JP" dirty="0"/>
              <a:t>【</a:t>
            </a:r>
            <a:r>
              <a:rPr kumimoji="1" lang="ja-JP" altLang="en-US" dirty="0"/>
              <a:t>スライド読む</a:t>
            </a:r>
            <a:r>
              <a:rPr kumimoji="1" lang="en-US" altLang="ja-JP" dirty="0"/>
              <a:t>】</a:t>
            </a:r>
            <a:r>
              <a:rPr kumimoji="1" lang="ja-JP" altLang="en-US" dirty="0"/>
              <a:t>■この遠慮は学校への働きかけを躊躇させます</a:t>
            </a:r>
            <a:endParaRPr kumimoji="1" lang="en-US" altLang="ja-JP" dirty="0"/>
          </a:p>
          <a:p>
            <a:r>
              <a:rPr kumimoji="1" lang="ja-JP" altLang="en-US" dirty="0"/>
              <a:t>■失望期においては、「私のような、わがまま</a:t>
            </a:r>
            <a:r>
              <a:rPr kumimoji="1" lang="en-US" altLang="ja-JP" dirty="0"/>
              <a:t>……</a:t>
            </a:r>
            <a:r>
              <a:rPr kumimoji="1" lang="ja-JP" altLang="en-US" dirty="0"/>
              <a:t>、わがままではないと思うんですけど、あっちにとっちゃぁわがままな</a:t>
            </a:r>
            <a:r>
              <a:rPr kumimoji="1" lang="en-US" altLang="ja-JP" dirty="0"/>
              <a:t>……『[</a:t>
            </a:r>
            <a:r>
              <a:rPr kumimoji="1" lang="ja-JP" altLang="en-US" dirty="0"/>
              <a:t>教員</a:t>
            </a:r>
            <a:r>
              <a:rPr kumimoji="1" lang="en-US" altLang="ja-JP" dirty="0"/>
              <a:t>]</a:t>
            </a:r>
            <a:r>
              <a:rPr kumimoji="1" lang="ja-JP" altLang="en-US" dirty="0"/>
              <a:t>また言ってきたよ</a:t>
            </a:r>
            <a:r>
              <a:rPr kumimoji="1" lang="en-US" altLang="ja-JP" dirty="0"/>
              <a:t>』</a:t>
            </a:r>
            <a:r>
              <a:rPr kumimoji="1" lang="ja-JP" altLang="en-US" dirty="0"/>
              <a:t>みたいな。煙たがられているのかなっていう、そういう引け目さえも感じはじめて</a:t>
            </a:r>
            <a:r>
              <a:rPr kumimoji="1" lang="en-US" altLang="ja-JP" dirty="0"/>
              <a:t>……</a:t>
            </a:r>
            <a:r>
              <a:rPr kumimoji="1" lang="ja-JP" altLang="en-US" dirty="0"/>
              <a:t>」という語りにみられるように</a:t>
            </a:r>
            <a:r>
              <a:rPr kumimoji="1" lang="en-US" altLang="ja-JP" dirty="0"/>
              <a:t>【</a:t>
            </a:r>
            <a:r>
              <a:rPr kumimoji="1" lang="ja-JP" altLang="en-US" dirty="0"/>
              <a:t>スライド読む</a:t>
            </a:r>
            <a:r>
              <a:rPr kumimoji="1" lang="en-US" altLang="ja-JP" dirty="0"/>
              <a:t>】</a:t>
            </a:r>
            <a:r>
              <a:rPr kumimoji="1" lang="ja-JP" altLang="en-US" dirty="0"/>
              <a:t>■この遠慮は学校への働きかけを躊躇させます</a:t>
            </a:r>
            <a:endParaRPr kumimoji="1" lang="en-US" altLang="ja-JP" dirty="0"/>
          </a:p>
        </p:txBody>
      </p:sp>
      <p:sp>
        <p:nvSpPr>
          <p:cNvPr id="4" name="日付プレースホルダー 3">
            <a:extLst>
              <a:ext uri="{FF2B5EF4-FFF2-40B4-BE49-F238E27FC236}">
                <a16:creationId xmlns:a16="http://schemas.microsoft.com/office/drawing/2014/main" id="{C35D82A8-1874-45A7-8D67-1178EA0D1779}"/>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2262024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次は、どの時期においてもみられた保護者による学校への期待の観点から保護者と教員との連携について説明します。</a:t>
            </a:r>
          </a:p>
          <a:p>
            <a:r>
              <a:rPr kumimoji="1" lang="ja-JP" altLang="en-US" dirty="0"/>
              <a:t>保護者は常に、学校に対して期待しています。</a:t>
            </a:r>
          </a:p>
          <a:p>
            <a:r>
              <a:rPr kumimoji="1" lang="ja-JP" altLang="en-US" dirty="0"/>
              <a:t>■戸惑い期においては、学校側へ働きかけが行えない保護者に対して、学校側が何とかしてくれるのではないかという期待を有しています。</a:t>
            </a:r>
            <a:endParaRPr kumimoji="1" lang="en-US" altLang="ja-JP" dirty="0"/>
          </a:p>
          <a:p>
            <a:r>
              <a:rPr kumimoji="1" lang="ja-JP" altLang="en-US" dirty="0"/>
              <a:t>■判断期においては、</a:t>
            </a:r>
            <a:r>
              <a:rPr kumimoji="1" lang="en-US" altLang="ja-JP" dirty="0"/>
              <a:t>【</a:t>
            </a:r>
            <a:r>
              <a:rPr kumimoji="1" lang="ja-JP" altLang="en-US" dirty="0"/>
              <a:t>スライド読む</a:t>
            </a:r>
            <a:r>
              <a:rPr kumimoji="1" lang="en-US" altLang="ja-JP" dirty="0"/>
              <a:t>】</a:t>
            </a:r>
          </a:p>
          <a:p>
            <a:r>
              <a:rPr kumimoji="1" lang="ja-JP" altLang="en-US" dirty="0"/>
              <a:t>■失望期においては、</a:t>
            </a:r>
            <a:r>
              <a:rPr kumimoji="1" lang="en-US" altLang="ja-JP" dirty="0"/>
              <a:t>【</a:t>
            </a:r>
            <a:r>
              <a:rPr kumimoji="1" lang="ja-JP" altLang="en-US" dirty="0"/>
              <a:t>スライド読む</a:t>
            </a:r>
            <a:r>
              <a:rPr kumimoji="1" lang="en-US" altLang="ja-JP" dirty="0"/>
              <a:t>】</a:t>
            </a:r>
          </a:p>
          <a:p>
            <a:r>
              <a:rPr kumimoji="1" lang="ja-JP" altLang="en-US" dirty="0"/>
              <a:t>■戸惑い期、判断期、失望期の全ての期にみられるのが、「共感と理解」への期待です。</a:t>
            </a:r>
            <a:endParaRPr kumimoji="1" lang="en-US" altLang="ja-JP" dirty="0"/>
          </a:p>
          <a:p>
            <a:r>
              <a:rPr kumimoji="1" lang="ja-JP" altLang="en-US" dirty="0"/>
              <a:t>この「共感と理解」こそが、保護者が学校（教員）との連携において最も重要視していることです。</a:t>
            </a:r>
            <a:endParaRPr kumimoji="1" lang="en-US" altLang="ja-JP" dirty="0"/>
          </a:p>
          <a:p>
            <a:r>
              <a:rPr kumimoji="1" lang="ja-JP" altLang="en-US" dirty="0"/>
              <a:t>以上が、保護者側の分析の結果です。</a:t>
            </a:r>
            <a:endParaRPr kumimoji="1" lang="en-US" altLang="ja-JP" dirty="0"/>
          </a:p>
          <a:p>
            <a:r>
              <a:rPr kumimoji="1" lang="ja-JP" altLang="en-US" dirty="0"/>
              <a:t>次に教員側の分析結果について説明します。</a:t>
            </a:r>
          </a:p>
        </p:txBody>
      </p:sp>
      <p:sp>
        <p:nvSpPr>
          <p:cNvPr id="4" name="日付プレースホルダー 3">
            <a:extLst>
              <a:ext uri="{FF2B5EF4-FFF2-40B4-BE49-F238E27FC236}">
                <a16:creationId xmlns:a16="http://schemas.microsoft.com/office/drawing/2014/main" id="{3B530986-FD2C-454F-BDE0-1E5C015C9138}"/>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4026240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4286794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教員による保護者との連携についてプロセスの観点から整理すると、「戸惑い期」、「かみ合わない行為」、「模索期」、「諦め期」の４つの時期に整理されます。</a:t>
            </a:r>
          </a:p>
          <a:p>
            <a:r>
              <a:rPr kumimoji="1" lang="ja-JP" altLang="en-US" dirty="0"/>
              <a:t>それぞれの時期について、詳しく説明します。</a:t>
            </a:r>
          </a:p>
          <a:p>
            <a:endParaRPr kumimoji="1" lang="ja-JP" altLang="en-US" dirty="0"/>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311064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まず、戸惑い期の教員です。</a:t>
            </a:r>
          </a:p>
          <a:p>
            <a:r>
              <a:rPr kumimoji="1" lang="ja-JP" altLang="en-US" dirty="0"/>
              <a:t>戸惑い期の教員は、保護者に対して働きかけを行えない教員です。</a:t>
            </a:r>
          </a:p>
          <a:p>
            <a:r>
              <a:rPr kumimoji="1" lang="ja-JP" altLang="en-US" dirty="0"/>
              <a:t>働きかけを行えない要因として次の</a:t>
            </a:r>
            <a:r>
              <a:rPr kumimoji="1" lang="en-US" altLang="ja-JP" dirty="0"/>
              <a:t>3</a:t>
            </a:r>
            <a:r>
              <a:rPr kumimoji="1" lang="ja-JP" altLang="en-US" dirty="0"/>
              <a:t>つです。</a:t>
            </a:r>
          </a:p>
          <a:p>
            <a:r>
              <a:rPr kumimoji="1" lang="ja-JP" altLang="en-US" dirty="0"/>
              <a:t>１・</a:t>
            </a:r>
            <a:r>
              <a:rPr kumimoji="1" lang="en-US" altLang="ja-JP" dirty="0"/>
              <a:t>【</a:t>
            </a:r>
            <a:r>
              <a:rPr kumimoji="1" lang="ja-JP" altLang="en-US" dirty="0"/>
              <a:t>語りを読む</a:t>
            </a:r>
            <a:r>
              <a:rPr kumimoji="1" lang="en-US" altLang="ja-JP" dirty="0"/>
              <a:t>】</a:t>
            </a:r>
            <a:r>
              <a:rPr kumimoji="1" lang="ja-JP" altLang="en-US" dirty="0"/>
              <a:t>と言った語りにみられるように、子どものための支援の方法がわからない</a:t>
            </a:r>
          </a:p>
          <a:p>
            <a:r>
              <a:rPr kumimoji="1" lang="ja-JP" altLang="en-US" dirty="0"/>
              <a:t>２・</a:t>
            </a:r>
            <a:r>
              <a:rPr kumimoji="1" lang="en-US" altLang="ja-JP" dirty="0"/>
              <a:t>【</a:t>
            </a:r>
            <a:r>
              <a:rPr kumimoji="1" lang="ja-JP" altLang="en-US" dirty="0"/>
              <a:t>語りを読む</a:t>
            </a:r>
            <a:r>
              <a:rPr kumimoji="1" lang="en-US" altLang="ja-JP" dirty="0"/>
              <a:t>】</a:t>
            </a:r>
            <a:r>
              <a:rPr kumimoji="1" lang="ja-JP" altLang="en-US" dirty="0"/>
              <a:t>と言った語りにみられるように、子どもをめぐる問題を把握する力が不足しているため、何が問題か分からない</a:t>
            </a:r>
          </a:p>
          <a:p>
            <a:r>
              <a:rPr kumimoji="1" lang="ja-JP" altLang="en-US" dirty="0"/>
              <a:t>３・</a:t>
            </a:r>
            <a:r>
              <a:rPr kumimoji="1" lang="en-US" altLang="ja-JP" dirty="0"/>
              <a:t>【</a:t>
            </a:r>
            <a:r>
              <a:rPr kumimoji="1" lang="ja-JP" altLang="en-US" dirty="0"/>
              <a:t>語りを読む</a:t>
            </a:r>
            <a:r>
              <a:rPr kumimoji="1" lang="en-US" altLang="ja-JP" dirty="0"/>
              <a:t>】</a:t>
            </a:r>
            <a:r>
              <a:rPr kumimoji="1" lang="ja-JP" altLang="en-US" dirty="0"/>
              <a:t>と言った語りにみられるように、教員としての立場が未確立であること</a:t>
            </a:r>
          </a:p>
          <a:p>
            <a:r>
              <a:rPr kumimoji="1" lang="ja-JP" altLang="en-US" dirty="0"/>
              <a:t>この３つが原因で教員は保護者に働きかけができません。</a:t>
            </a:r>
          </a:p>
          <a:p>
            <a:r>
              <a:rPr kumimoji="1" lang="ja-JP" altLang="en-US" dirty="0"/>
              <a:t>また、</a:t>
            </a:r>
            <a:r>
              <a:rPr kumimoji="1" lang="en-US" altLang="ja-JP" dirty="0"/>
              <a:t>【</a:t>
            </a:r>
            <a:r>
              <a:rPr kumimoji="1" lang="ja-JP" altLang="en-US" dirty="0"/>
              <a:t>語りを読む</a:t>
            </a:r>
            <a:r>
              <a:rPr kumimoji="1" lang="en-US" altLang="ja-JP" dirty="0"/>
              <a:t>】</a:t>
            </a:r>
            <a:r>
              <a:rPr kumimoji="1" lang="ja-JP" altLang="en-US" dirty="0"/>
              <a:t>と言った語りにみられるように、教員は自身の経験不足を保護者から否定的に捉えらていると思い、教員は自ら働きかけることに躊躇いが生じます。</a:t>
            </a:r>
            <a:endParaRPr kumimoji="1" lang="en-US" altLang="ja-JP" dirty="0"/>
          </a:p>
          <a:p>
            <a:r>
              <a:rPr kumimoji="1" lang="ja-JP" altLang="en-US" dirty="0"/>
              <a:t>これは、新任であるといった年齢的な若さによる経験不足だけでなく、中堅教員等においても、特別支援教育との関りが少なかったことによる経験不足も同様です。</a:t>
            </a:r>
          </a:p>
          <a:p>
            <a:endParaRPr kumimoji="1" lang="ja-JP" altLang="en-US" dirty="0"/>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6109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第１章では、問題の所在と本研究のリサーチクエスチョン、分析枠組み、分析方法について述べています。尚、本章の第３節に関しては伊藤・肥後論文を基に加筆修正しています。</a:t>
            </a:r>
            <a:endParaRPr kumimoji="1" lang="en-US" altLang="ja-JP" dirty="0"/>
          </a:p>
          <a:p>
            <a:r>
              <a:rPr kumimoji="1" lang="ja-JP" altLang="en-US" dirty="0"/>
              <a:t>第２章では、保護者側の観点から分析した考察と結果について述べています。尚、本章については、</a:t>
            </a:r>
            <a:r>
              <a:rPr kumimoji="1" lang="en-US" altLang="ja-JP" dirty="0"/>
              <a:t>2019</a:t>
            </a:r>
            <a:r>
              <a:rPr kumimoji="1" lang="ja-JP" altLang="en-US" dirty="0"/>
              <a:t>年の日本特殊教育学会発表とディスカッションペーパーを基に加筆修正しています。</a:t>
            </a:r>
            <a:endParaRPr kumimoji="1" lang="en-US" altLang="ja-JP" dirty="0"/>
          </a:p>
          <a:p>
            <a:r>
              <a:rPr kumimoji="1" lang="ja-JP" altLang="en-US" dirty="0"/>
              <a:t>第</a:t>
            </a:r>
            <a:r>
              <a:rPr kumimoji="1" lang="en-US" altLang="ja-JP" dirty="0"/>
              <a:t>3</a:t>
            </a:r>
            <a:r>
              <a:rPr kumimoji="1" lang="ja-JP" altLang="en-US" dirty="0"/>
              <a:t>章では、教員側の観点から分析した考察と結果について述べています。尚、本章は、</a:t>
            </a:r>
            <a:r>
              <a:rPr kumimoji="1" lang="en-US" altLang="ja-JP" dirty="0"/>
              <a:t>2020</a:t>
            </a:r>
            <a:r>
              <a:rPr kumimoji="1" lang="ja-JP" altLang="en-US" dirty="0"/>
              <a:t>年の日本特殊教育学会発表を基に加筆修正しています。</a:t>
            </a:r>
            <a:endParaRPr kumimoji="1" lang="en-US" altLang="ja-JP" dirty="0"/>
          </a:p>
          <a:p>
            <a:r>
              <a:rPr kumimoji="1" lang="ja-JP" altLang="en-US" dirty="0"/>
              <a:t>第</a:t>
            </a:r>
            <a:r>
              <a:rPr kumimoji="1" lang="en-US" altLang="ja-JP" dirty="0"/>
              <a:t>4</a:t>
            </a:r>
            <a:r>
              <a:rPr kumimoji="1" lang="ja-JP" altLang="en-US" dirty="0"/>
              <a:t>章では、第２章と第３章の分析で得られた知見を比較検討し、その考察と結果について述べています。</a:t>
            </a:r>
            <a:endParaRPr kumimoji="1" lang="en-US" altLang="ja-JP" dirty="0"/>
          </a:p>
          <a:p>
            <a:r>
              <a:rPr kumimoji="1" lang="ja-JP" altLang="en-US" dirty="0"/>
              <a:t>最後の終章では研究の整理と本研究の課題について述べています。</a:t>
            </a:r>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46187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次は、かみ合わない行為の教員です。</a:t>
            </a:r>
          </a:p>
          <a:p>
            <a:r>
              <a:rPr kumimoji="1" lang="ja-JP" altLang="en-US" dirty="0"/>
              <a:t>この期の教員は、保護者への働きかけが一方的な行為になっている教員です。</a:t>
            </a:r>
          </a:p>
          <a:p>
            <a:r>
              <a:rPr kumimoji="1" lang="ja-JP" altLang="en-US" dirty="0"/>
              <a:t>保護者から働きかけが受け入れられない要因は次の</a:t>
            </a:r>
            <a:r>
              <a:rPr kumimoji="1" lang="en-US" altLang="ja-JP" dirty="0"/>
              <a:t>3</a:t>
            </a:r>
            <a:r>
              <a:rPr kumimoji="1" lang="ja-JP" altLang="en-US" dirty="0"/>
              <a:t>つです。</a:t>
            </a:r>
          </a:p>
          <a:p>
            <a:r>
              <a:rPr kumimoji="1" lang="ja-JP" altLang="en-US" dirty="0"/>
              <a:t>１・</a:t>
            </a:r>
            <a:r>
              <a:rPr kumimoji="1" lang="en-US" altLang="ja-JP" dirty="0"/>
              <a:t>【</a:t>
            </a:r>
            <a:r>
              <a:rPr kumimoji="1" lang="ja-JP" altLang="en-US" dirty="0"/>
              <a:t>語りを読む</a:t>
            </a:r>
            <a:r>
              <a:rPr kumimoji="1" lang="en-US" altLang="ja-JP" dirty="0"/>
              <a:t>】</a:t>
            </a:r>
            <a:r>
              <a:rPr kumimoji="1" lang="ja-JP" altLang="en-US" dirty="0"/>
              <a:t>と言った語りにみられるように、子ども自体に対する認識のズレ</a:t>
            </a:r>
          </a:p>
          <a:p>
            <a:r>
              <a:rPr kumimoji="1" lang="ja-JP" altLang="en-US" dirty="0"/>
              <a:t>２・</a:t>
            </a:r>
            <a:r>
              <a:rPr kumimoji="1" lang="en-US" altLang="ja-JP" dirty="0"/>
              <a:t>【</a:t>
            </a:r>
            <a:r>
              <a:rPr kumimoji="1" lang="ja-JP" altLang="en-US" dirty="0"/>
              <a:t>語りを読む</a:t>
            </a:r>
            <a:r>
              <a:rPr kumimoji="1" lang="en-US" altLang="ja-JP" dirty="0"/>
              <a:t>】</a:t>
            </a:r>
            <a:r>
              <a:rPr kumimoji="1" lang="ja-JP" altLang="en-US" dirty="0"/>
              <a:t>と言った語りにみられるように、子どもの不得手に対する認識のズレ</a:t>
            </a:r>
          </a:p>
          <a:p>
            <a:r>
              <a:rPr kumimoji="1" lang="ja-JP" altLang="en-US" dirty="0"/>
              <a:t>３・</a:t>
            </a:r>
            <a:r>
              <a:rPr kumimoji="1" lang="en-US" altLang="ja-JP" dirty="0"/>
              <a:t>【</a:t>
            </a:r>
            <a:r>
              <a:rPr kumimoji="1" lang="ja-JP" altLang="en-US" dirty="0"/>
              <a:t>語りを読む</a:t>
            </a:r>
            <a:r>
              <a:rPr kumimoji="1" lang="en-US" altLang="ja-JP" dirty="0"/>
              <a:t>】</a:t>
            </a:r>
            <a:r>
              <a:rPr kumimoji="1" lang="ja-JP" altLang="en-US" dirty="0"/>
              <a:t>と言った語りにみられるように、子どもの問題に対する関心度のズレ</a:t>
            </a:r>
          </a:p>
          <a:p>
            <a:r>
              <a:rPr kumimoji="1" lang="ja-JP" altLang="en-US" dirty="0"/>
              <a:t>これら３つの、子どもをめぐる認識のズレが要因となり保護者は教員の働きかけを受け入れない。</a:t>
            </a:r>
            <a:endParaRPr kumimoji="1" lang="en-US" altLang="ja-JP" dirty="0"/>
          </a:p>
          <a:p>
            <a:r>
              <a:rPr kumimoji="1" lang="ja-JP" altLang="en-US" dirty="0"/>
              <a:t>また、こうした、保護者から自身の働きかけが受け入れられない状況に置いて、</a:t>
            </a:r>
            <a:r>
              <a:rPr kumimoji="1" lang="en-US" altLang="ja-JP" dirty="0"/>
              <a:t>【</a:t>
            </a:r>
            <a:r>
              <a:rPr kumimoji="1" lang="ja-JP" altLang="en-US" dirty="0"/>
              <a:t>語りを読む</a:t>
            </a:r>
            <a:r>
              <a:rPr kumimoji="1" lang="en-US" altLang="ja-JP" dirty="0"/>
              <a:t>】</a:t>
            </a:r>
            <a:r>
              <a:rPr kumimoji="1" lang="ja-JP" altLang="en-US" dirty="0"/>
              <a:t>といった語りにみられるように、保護者が子どもの現状をどのように認識しているのか、保護者の真意がわからないことにより、教員には次の２つの迷いが生じます。</a:t>
            </a:r>
            <a:endParaRPr kumimoji="1" lang="en-US" altLang="ja-JP" dirty="0"/>
          </a:p>
          <a:p>
            <a:r>
              <a:rPr kumimoji="1" lang="ja-JP" altLang="en-US" dirty="0"/>
              <a:t>まず、教員は保護者の反応を見ながら次の戦略を立てることから、真意がわからない状況では次にどうすべきか教員は迷います。</a:t>
            </a:r>
            <a:endParaRPr kumimoji="1" lang="en-US" altLang="ja-JP" dirty="0"/>
          </a:p>
          <a:p>
            <a:r>
              <a:rPr kumimoji="1" lang="ja-JP" altLang="en-US" dirty="0"/>
              <a:t>次に、継続的に保護者へ訴えても良いのかという判断に迷いが生じます。</a:t>
            </a:r>
            <a:endParaRPr kumimoji="1" lang="en-US" altLang="ja-JP" dirty="0"/>
          </a:p>
          <a:p>
            <a:r>
              <a:rPr kumimoji="1" lang="ja-JP" altLang="en-US" dirty="0"/>
              <a:t>これらの教員の迷いは、保護者に対する働きかけを躊躇わせる要因になります。</a:t>
            </a:r>
          </a:p>
          <a:p>
            <a:endParaRPr kumimoji="1" lang="ja-JP" altLang="en-US" dirty="0"/>
          </a:p>
          <a:p>
            <a:endParaRPr kumimoji="1" lang="ja-JP" altLang="en-US" dirty="0"/>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296983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次は、「模索期」の教員です。</a:t>
            </a:r>
            <a:endParaRPr kumimoji="1" lang="en-US" altLang="ja-JP" dirty="0"/>
          </a:p>
          <a:p>
            <a:r>
              <a:rPr kumimoji="1" lang="ja-JP" altLang="en-US" dirty="0"/>
              <a:t>「模索期」の教員は、保護者との「信頼関係構築」、「認識のズレの修正」、実際の支援の過程、この３つについて模索している。</a:t>
            </a:r>
            <a:endParaRPr kumimoji="1" lang="en-US" altLang="ja-JP" dirty="0"/>
          </a:p>
          <a:p>
            <a:r>
              <a:rPr kumimoji="1" lang="ja-JP" altLang="en-US" dirty="0"/>
              <a:t>まず、一つ目の「信頼関係構築」についてです。教員は子どもをめぐる問題を把握したとしても、それをすぐに保護者に対して問題提起をするわけでなない。つまり、外堀を埋めて、伝えやす環境を整えてから、問題提起を行います。そのため、教員は、時間をかけて保護者との関係構築を行います。また、その構築された関係を維持することにも重視しています。そのため、信頼関係の構築やその維持に失敗すると、本題（共有したい問題）を提示する前に、保護者から拒絶され、それ以上の働きかけを行うことが困難となります。</a:t>
            </a:r>
            <a:endParaRPr kumimoji="1" lang="en-US" altLang="ja-JP" dirty="0"/>
          </a:p>
          <a:p>
            <a:r>
              <a:rPr kumimoji="1" lang="ja-JP" altLang="en-US" dirty="0"/>
              <a:t>次に、「認識のズレの修正」です。これは「かみ合わない行為」において、保護者との認識のズレにより、支援に繋がらないことについて述べました。そこで教員は、こうした種々の認識のズレの修正を試みます。その際に、教員は積極的に学校での子どもの様子を開示したり、他の子どもとの比較軸を提供を行います。しかし、最後まで、認識のズレを修正することができない場合には、保護者から拒絶が示され、教員からそれ以上、働きかけを行うことは困難となります。</a:t>
            </a:r>
            <a:endParaRPr kumimoji="1" lang="en-US" altLang="ja-JP" dirty="0"/>
          </a:p>
          <a:p>
            <a:r>
              <a:rPr kumimoji="1" lang="ja-JP" altLang="en-US" dirty="0"/>
              <a:t>次に、実際の支援の過程における模索ですが、ここで教員は「保護者への寄り添い」と「同僚との関係」について模索しています。</a:t>
            </a:r>
            <a:endParaRPr kumimoji="1" lang="en-US" altLang="ja-JP" dirty="0"/>
          </a:p>
          <a:p>
            <a:r>
              <a:rPr kumimoji="1" lang="ja-JP" altLang="en-US" dirty="0"/>
              <a:t>支援の過程において、</a:t>
            </a:r>
            <a:r>
              <a:rPr kumimoji="1" lang="en-US" altLang="ja-JP" dirty="0"/>
              <a:t>【</a:t>
            </a:r>
            <a:r>
              <a:rPr kumimoji="1" lang="ja-JP" altLang="en-US" dirty="0"/>
              <a:t>語りを読む</a:t>
            </a:r>
            <a:r>
              <a:rPr kumimoji="1" lang="en-US" altLang="ja-JP" dirty="0"/>
              <a:t>】</a:t>
            </a:r>
            <a:r>
              <a:rPr kumimoji="1" lang="ja-JP" altLang="en-US" dirty="0"/>
              <a:t>との語りにみられるように、子どもだけでなく保護者自身の困難さに寄り添う必要があります。</a:t>
            </a:r>
            <a:endParaRPr kumimoji="1" lang="en-US" altLang="ja-JP" dirty="0"/>
          </a:p>
          <a:p>
            <a:r>
              <a:rPr kumimoji="1" lang="ja-JP" altLang="en-US" dirty="0"/>
              <a:t>また、教員は保護者との関係と同時に同僚との関係をも考慮しています。</a:t>
            </a:r>
            <a:endParaRPr kumimoji="1" lang="en-US" altLang="ja-JP" dirty="0"/>
          </a:p>
          <a:p>
            <a:r>
              <a:rPr kumimoji="1" lang="ja-JP" altLang="en-US" dirty="0"/>
              <a:t>つまり、保護者へ寄り添うことができるか否か、同僚との関係がどのように機能するか、この２点は保護者と教員の関係に影響を与えます。</a:t>
            </a:r>
            <a:endParaRPr kumimoji="1" lang="en-US" altLang="ja-JP" dirty="0"/>
          </a:p>
          <a:p>
            <a:r>
              <a:rPr kumimoji="1" lang="ja-JP" altLang="en-US" dirty="0"/>
              <a:t>最後に、この期においても、教員は「迷い」を有しています。</a:t>
            </a:r>
            <a:endParaRPr kumimoji="1" lang="en-US" altLang="ja-JP" dirty="0"/>
          </a:p>
          <a:p>
            <a:r>
              <a:rPr kumimoji="1" lang="ja-JP" altLang="en-US" dirty="0"/>
              <a:t>特に子どもがグレーゾーンに位置する場合には、「確定診断がないこと」により、どこまで踏み込んだ話をしていいのかなどの迷いが生じます。</a:t>
            </a:r>
            <a:endParaRPr kumimoji="1" lang="en-US" altLang="ja-JP" dirty="0"/>
          </a:p>
          <a:p>
            <a:r>
              <a:rPr kumimoji="1" lang="ja-JP" altLang="en-US" dirty="0"/>
              <a:t>また、全ての教員は、「子どもや保護者を否定してしまうのではないか」と常に発言する際に不安を感じており、その不安から迷いが生じる。これらの迷いもまた、教員からの働きかけを躊躇わせることになります。</a:t>
            </a:r>
            <a:endParaRPr kumimoji="1" lang="en-US" altLang="ja-JP" dirty="0"/>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365576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次は「諦め期」の教員です。</a:t>
            </a:r>
            <a:endParaRPr kumimoji="1" lang="en-US" altLang="ja-JP" dirty="0"/>
          </a:p>
          <a:p>
            <a:r>
              <a:rPr kumimoji="1" lang="ja-JP" altLang="en-US" dirty="0"/>
              <a:t>この期は保護者との連携を諦める教員です。</a:t>
            </a:r>
            <a:endParaRPr kumimoji="1" lang="en-US" altLang="ja-JP" dirty="0"/>
          </a:p>
          <a:p>
            <a:r>
              <a:rPr kumimoji="1" lang="ja-JP" altLang="en-US" dirty="0"/>
              <a:t>教員は保護者との連携を諦めたとしても支援を止めることはありません。つまり、教員側は次の２つについて方針の転換を行います。</a:t>
            </a:r>
            <a:endParaRPr kumimoji="1" lang="en-US" altLang="ja-JP" dirty="0"/>
          </a:p>
          <a:p>
            <a:r>
              <a:rPr kumimoji="1" lang="ja-JP" altLang="en-US" dirty="0"/>
              <a:t>１つ目が、</a:t>
            </a:r>
            <a:r>
              <a:rPr kumimoji="1" lang="en-US" altLang="ja-JP" dirty="0"/>
              <a:t>【</a:t>
            </a:r>
            <a:r>
              <a:rPr kumimoji="1" lang="ja-JP" altLang="en-US" dirty="0"/>
              <a:t>語りを読む</a:t>
            </a:r>
            <a:r>
              <a:rPr kumimoji="1" lang="en-US" altLang="ja-JP" dirty="0"/>
              <a:t>】</a:t>
            </a:r>
            <a:r>
              <a:rPr kumimoji="1" lang="ja-JP" altLang="en-US" dirty="0"/>
              <a:t>との語りにみられるように、子どもへの直接的な働きかけに、切り替えます。とはいえ、教員は子どもへの働きかけにより、保護者の姿勢が変化することを期待しており、間接的に保護者に対して働きかけを行っていると言えます。</a:t>
            </a:r>
            <a:endParaRPr kumimoji="1" lang="en-US" altLang="ja-JP" dirty="0"/>
          </a:p>
          <a:p>
            <a:r>
              <a:rPr kumimoji="1" lang="ja-JP" altLang="en-US" dirty="0"/>
              <a:t>２つ目が、</a:t>
            </a:r>
            <a:r>
              <a:rPr kumimoji="1" lang="en-US" altLang="ja-JP" dirty="0"/>
              <a:t>【</a:t>
            </a:r>
            <a:r>
              <a:rPr kumimoji="1" lang="ja-JP" altLang="en-US" dirty="0"/>
              <a:t>語りを読む</a:t>
            </a:r>
            <a:r>
              <a:rPr kumimoji="1" lang="en-US" altLang="ja-JP" dirty="0"/>
              <a:t>】</a:t>
            </a:r>
            <a:r>
              <a:rPr kumimoji="1" lang="ja-JP" altLang="en-US" dirty="0"/>
              <a:t>との語りにみられるように、教員は支援の中心を、保護者との関係構築から、子どもへの対処に切り替えます。</a:t>
            </a:r>
            <a:endParaRPr kumimoji="1" lang="en-US" altLang="ja-JP" dirty="0"/>
          </a:p>
          <a:p>
            <a:r>
              <a:rPr kumimoji="1" lang="ja-JP" altLang="en-US" dirty="0"/>
              <a:t>また、</a:t>
            </a:r>
            <a:r>
              <a:rPr kumimoji="1" lang="en-US" altLang="ja-JP" dirty="0"/>
              <a:t>【</a:t>
            </a:r>
            <a:r>
              <a:rPr kumimoji="1" lang="ja-JP" altLang="en-US" dirty="0"/>
              <a:t>語りを読む</a:t>
            </a:r>
            <a:r>
              <a:rPr kumimoji="1" lang="en-US" altLang="ja-JP" dirty="0"/>
              <a:t>】</a:t>
            </a:r>
            <a:r>
              <a:rPr kumimoji="1" lang="ja-JP" altLang="en-US" dirty="0"/>
              <a:t>との語りにみられるように、教員は割切ることで、「能動的な支援への態度」から「受動的」なものに変化します。</a:t>
            </a:r>
            <a:endParaRPr kumimoji="1" lang="en-US" altLang="ja-JP" dirty="0"/>
          </a:p>
          <a:p>
            <a:r>
              <a:rPr kumimoji="1" lang="ja-JP" altLang="en-US" dirty="0"/>
              <a:t>この期においては、教員は「保護者との連携」について、重視されていないと言えます。</a:t>
            </a:r>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2485766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教員が全ての期において念頭に置いている「社会化」という観点から連携について見ていきます。この社会化には、「一般社会への適応（社会化）」と「学校への適応（学校的社会化）」の２つがあります。また、子どもへの対応と同僚への対応の２つの方向性があります。</a:t>
            </a:r>
            <a:endParaRPr kumimoji="1" lang="en-US" altLang="ja-JP" dirty="0"/>
          </a:p>
          <a:p>
            <a:r>
              <a:rPr kumimoji="1" lang="ja-JP" altLang="en-US" dirty="0"/>
              <a:t>まず子どもへの対応は、児童・生徒を指導する際の規範・理念となります。つまり、教員は「社会化」という観点から全体性を重視しており、他の児童生徒との異なりから、問題を把握することがあります。また時には、それに合わないことを否定的に捉えることがあります。</a:t>
            </a:r>
            <a:endParaRPr kumimoji="1" lang="en-US" altLang="ja-JP" dirty="0"/>
          </a:p>
          <a:p>
            <a:r>
              <a:rPr kumimoji="1" lang="ja-JP" altLang="en-US" dirty="0"/>
              <a:t>次の同僚への対応には、子どもの社会化が教員の間で、共通目標として暗黙のうちに共有されています。しかし、暗黙であるがゆえに、その目標の内実については教員個人の解釈に任されており、ズレが生じます。それの具体例が、例えば「緩い先生」と「厳しい先生」というたものです。</a:t>
            </a:r>
            <a:endParaRPr kumimoji="1" lang="en-US" altLang="ja-JP" dirty="0"/>
          </a:p>
          <a:p>
            <a:r>
              <a:rPr kumimoji="1" lang="ja-JP" altLang="en-US" dirty="0"/>
              <a:t>その為、教員によっては特別支援に対する否定的な捉えることがある。また、子どもをめぐる認識のズレに繋がることもある。つまり、子どもをめぐる認識のズレは保護者と教員だけでなく、教員同士にも存在しています。</a:t>
            </a:r>
            <a:endParaRPr kumimoji="1" lang="en-US" altLang="ja-JP" dirty="0"/>
          </a:p>
          <a:p>
            <a:r>
              <a:rPr kumimoji="1" lang="ja-JP" altLang="en-US" dirty="0"/>
              <a:t>これまで、保護者と教員を個別に分析してきました。</a:t>
            </a:r>
            <a:endParaRPr kumimoji="1" lang="en-US" altLang="ja-JP" dirty="0"/>
          </a:p>
          <a:p>
            <a:r>
              <a:rPr kumimoji="1" lang="ja-JP" altLang="en-US" dirty="0"/>
              <a:t>次に、保護者と教員の比較検討の結果を述べます。</a:t>
            </a:r>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2980316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前までで示してきたように、プロセスの観点から整理すると、保護者の３期と教員の４期を見出すことができました。</a:t>
            </a:r>
            <a:endParaRPr kumimoji="1" lang="en-US" altLang="ja-JP" dirty="0"/>
          </a:p>
          <a:p>
            <a:r>
              <a:rPr kumimoji="1" lang="ja-JP" altLang="en-US" dirty="0"/>
              <a:t>ここでは見出された保護者と教員の各期を組み合わせて検討します。</a:t>
            </a:r>
            <a:endParaRPr kumimoji="1" lang="en-US" altLang="ja-JP" dirty="0"/>
          </a:p>
          <a:p>
            <a:r>
              <a:rPr kumimoji="1" lang="ja-JP" altLang="en-US" dirty="0"/>
              <a:t>とはいえ、理論的には１２通り存在しますが、保護者と教員の個別分析の結果に照らし合わせて、経験的に存在すると判断できる７通りについて詳細な分析を行いました。</a:t>
            </a:r>
            <a:endParaRPr kumimoji="1" lang="en-US" altLang="ja-JP" dirty="0"/>
          </a:p>
          <a:p>
            <a:r>
              <a:rPr kumimoji="1" lang="ja-JP" altLang="en-US" dirty="0"/>
              <a:t>時間の関係上、３つの結果を紹介します。</a:t>
            </a:r>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2050048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まず、「戸惑い期」の保護者と教員です。ここでは双方ともに自ら働きかけを行うことができません。</a:t>
            </a:r>
            <a:endParaRPr kumimoji="1" lang="en-US" altLang="ja-JP" dirty="0"/>
          </a:p>
          <a:p>
            <a:r>
              <a:rPr kumimoji="1" lang="ja-JP" altLang="en-US" dirty="0"/>
              <a:t>双方には「発達障害に関する知識の不足」と「相手に対する遠慮」という２つの共通項があります。</a:t>
            </a:r>
            <a:endParaRPr kumimoji="1" lang="en-US" altLang="ja-JP" dirty="0"/>
          </a:p>
          <a:p>
            <a:r>
              <a:rPr kumimoji="1" lang="ja-JP" altLang="en-US" dirty="0"/>
              <a:t>１つ目については、保護者は教員側から何かしらの手立てや支援のためのヒントが提示されることに期待しています。しかし、教員はそれらを持ち合わせていないため、保護者の期待に応えることができません。つまり、双方ともが知識が不足していることから、働きかけを行うことができない状況があります。</a:t>
            </a:r>
            <a:endParaRPr kumimoji="1" lang="en-US" altLang="ja-JP" dirty="0"/>
          </a:p>
          <a:p>
            <a:r>
              <a:rPr kumimoji="1" lang="ja-JP" altLang="en-US" dirty="0"/>
              <a:t>２つ目は、保護者は学校（教員）との距離感が分からないため「遠慮」しています。また教員も、自身の未熟さによる自信の無さから「遠慮」しています。つまり、双方は相手に対する遠慮により働きかけを躊躇っているという状況があります。</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895727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次に「判断期」の保護者と「諦め期」の教員です。</a:t>
            </a:r>
            <a:endParaRPr kumimoji="1" lang="en-US" altLang="ja-JP" dirty="0"/>
          </a:p>
          <a:p>
            <a:r>
              <a:rPr kumimoji="1" lang="ja-JP" altLang="en-US" dirty="0"/>
              <a:t>教員の諦めの帰結の一つに、受動的な姿勢に転じることがあります。</a:t>
            </a:r>
            <a:endParaRPr kumimoji="1" lang="en-US" altLang="ja-JP" dirty="0"/>
          </a:p>
          <a:p>
            <a:r>
              <a:rPr kumimoji="1" lang="ja-JP" altLang="en-US" dirty="0"/>
              <a:t>ここでは、保護者と教員の間で、子どもをめぐる問題の存在と支援の必要性については共有されています。</a:t>
            </a:r>
            <a:endParaRPr kumimoji="1" lang="en-US" altLang="ja-JP" dirty="0"/>
          </a:p>
          <a:p>
            <a:r>
              <a:rPr kumimoji="1" lang="ja-JP" altLang="en-US" dirty="0"/>
              <a:t>しかし、保護者が想定する支援の内容と、教員の実際の対応にズレが生じており、保護者からは否定的は評価が下されます。</a:t>
            </a:r>
            <a:endParaRPr kumimoji="1" lang="en-US" altLang="ja-JP" dirty="0"/>
          </a:p>
          <a:p>
            <a:r>
              <a:rPr kumimoji="1" lang="ja-JP" altLang="en-US" dirty="0"/>
              <a:t>その事により、教員は積極的な支援の意義を見出せなくなり、自ら進んで支援を進めると言いう能動的な態度から、、受動的な態度へ変化します。</a:t>
            </a:r>
            <a:endParaRPr kumimoji="1" lang="en-US" altLang="ja-JP" dirty="0"/>
          </a:p>
          <a:p>
            <a:r>
              <a:rPr kumimoji="1" lang="ja-JP" altLang="en-US" dirty="0"/>
              <a:t>つまり、ここでは教員の態度の変化と、双方の不信感により関係は崩れていると言えます。</a:t>
            </a:r>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2004871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次に「失望期」の保護者と「模索期」の教員です。</a:t>
            </a:r>
            <a:endParaRPr kumimoji="1" lang="en-US" altLang="ja-JP" dirty="0"/>
          </a:p>
          <a:p>
            <a:r>
              <a:rPr kumimoji="1" lang="ja-JP" altLang="en-US" dirty="0"/>
              <a:t>保護者は学校（教員）に対して「失望」しているため、働きかけを止めています。そして、保護者のこうした消極的な姿勢は、学校（教員）への態度として現れることがあります。高圧的な態度を取るといったものです。教員はそした保護者の態度に警戒をしています。</a:t>
            </a:r>
            <a:endParaRPr kumimoji="1" lang="en-US" altLang="ja-JP" dirty="0"/>
          </a:p>
          <a:p>
            <a:r>
              <a:rPr kumimoji="1" lang="ja-JP" altLang="en-US" dirty="0"/>
              <a:t>教員が保護者のこうした態度をどのように受け取るかがその後の保護者との連携に関わります。</a:t>
            </a:r>
            <a:endParaRPr kumimoji="1" lang="en-US" altLang="ja-JP" dirty="0"/>
          </a:p>
          <a:p>
            <a:r>
              <a:rPr kumimoji="1" lang="ja-JP" altLang="en-US" dirty="0"/>
              <a:t>つまり、</a:t>
            </a:r>
            <a:r>
              <a:rPr kumimoji="1" lang="en-US" altLang="ja-JP" dirty="0"/>
              <a:t>【</a:t>
            </a:r>
            <a:r>
              <a:rPr kumimoji="1" lang="ja-JP" altLang="en-US" dirty="0"/>
              <a:t>スライドを読む</a:t>
            </a:r>
            <a:r>
              <a:rPr kumimoji="1" lang="en-US" altLang="ja-JP" dirty="0"/>
              <a:t>】</a:t>
            </a:r>
            <a:r>
              <a:rPr kumimoji="1" lang="ja-JP" altLang="en-US" dirty="0"/>
              <a:t>。</a:t>
            </a:r>
            <a:endParaRPr kumimoji="1" lang="en-US" altLang="ja-JP" dirty="0"/>
          </a:p>
          <a:p>
            <a:r>
              <a:rPr kumimoji="1" lang="ja-JP" altLang="en-US" dirty="0"/>
              <a:t>保護者は、失望し、不信感があるとはいえ、完全に学校（教員）との関係を拒絶している訳ではありません。そのため、ここでは教員の働きかけ次第では、関係構築の可能性は残っていると言えます。</a:t>
            </a:r>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539325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次は保護者と教員の「社会化」認識の隔たり、という観点から見ていきます。</a:t>
            </a:r>
            <a:endParaRPr kumimoji="1" lang="en-US" altLang="ja-JP" dirty="0"/>
          </a:p>
          <a:p>
            <a:r>
              <a:rPr kumimoji="1" lang="ja-JP" altLang="en-US" dirty="0"/>
              <a:t>教員は「本人の自己肯定感を高めながら本人が過ごしやすい環境を作ろうかなと思っていたんですよね」とあるように、子どもの特性に対して理解を示し、自身が考える最善の支援を行っている。</a:t>
            </a:r>
            <a:endParaRPr kumimoji="1" lang="en-US" altLang="ja-JP" dirty="0"/>
          </a:p>
          <a:p>
            <a:r>
              <a:rPr kumimoji="1" lang="ja-JP" altLang="en-US" dirty="0"/>
              <a:t>しかし同時に、教員は落ちつきのなさを矯正する必要があると考えている。</a:t>
            </a:r>
            <a:endParaRPr kumimoji="1" lang="en-US" altLang="ja-JP" dirty="0"/>
          </a:p>
          <a:p>
            <a:r>
              <a:rPr kumimoji="1" lang="ja-JP" altLang="en-US" dirty="0"/>
              <a:t>しかし保護者にそのことを伝えると、「僕もそうだったから、小さい頃は。だから全然気にしなくていいですよ」と返答があった。つまり。保護者は自分の過去の経験と参照して、「落ち着きがないこと」について問題視していない。</a:t>
            </a:r>
          </a:p>
          <a:p>
            <a:r>
              <a:rPr kumimoji="1" lang="ja-JP" altLang="en-US" dirty="0"/>
              <a:t>この事例からは教員が想定する「社会化」と保護者が経験的に把握する「社会化」にズレがあることがわかる。</a:t>
            </a:r>
          </a:p>
          <a:p>
            <a:endParaRPr kumimoji="1" lang="ja-JP" altLang="en-US" dirty="0"/>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458099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次は「教員の役割葛藤」という観点から、見ていきます。</a:t>
            </a:r>
            <a:endParaRPr kumimoji="1" lang="en-US" altLang="ja-JP" dirty="0"/>
          </a:p>
          <a:p>
            <a:r>
              <a:rPr kumimoji="1" lang="ja-JP" altLang="en-US" dirty="0"/>
              <a:t>教員は、同時に次の２つの役割を期待されています。</a:t>
            </a:r>
            <a:endParaRPr kumimoji="1" lang="en-US" altLang="ja-JP" dirty="0"/>
          </a:p>
          <a:p>
            <a:r>
              <a:rPr kumimoji="1" lang="ja-JP" altLang="en-US" dirty="0"/>
              <a:t>保護者からは、保護者の理解者、学校との調整役、すなわち保護者側の立場に立つことを求められます。</a:t>
            </a:r>
            <a:endParaRPr kumimoji="1" lang="en-US" altLang="ja-JP" dirty="0"/>
          </a:p>
          <a:p>
            <a:r>
              <a:rPr kumimoji="1" lang="ja-JP" altLang="en-US" dirty="0"/>
              <a:t>教員からは、学校組織の一員、同僚との調和、すなわち学校側の立場に立つことが求められます。</a:t>
            </a:r>
            <a:endParaRPr kumimoji="1" lang="en-US" altLang="ja-JP" dirty="0"/>
          </a:p>
          <a:p>
            <a:r>
              <a:rPr kumimoji="1" lang="ja-JP" altLang="en-US" dirty="0"/>
              <a:t>こうした状況を、回避するために、教員は、保護者ではなく同僚との関係を選択することがあります。</a:t>
            </a:r>
            <a:endParaRPr kumimoji="1" lang="en-US" altLang="ja-JP" dirty="0"/>
          </a:p>
          <a:p>
            <a:r>
              <a:rPr kumimoji="1" lang="ja-JP" altLang="en-US" dirty="0"/>
              <a:t>また、保護者に対して「妥協案」を提示するという回避方法を取る場合もあります。</a:t>
            </a:r>
            <a:endParaRPr kumimoji="1" lang="en-US" altLang="ja-JP" dirty="0"/>
          </a:p>
          <a:p>
            <a:r>
              <a:rPr kumimoji="1" lang="ja-JP" altLang="en-US" dirty="0"/>
              <a:t>しかしこれらは、あくまでも保護者ではなく、同僚との関係を重視ているため、保護者との関係に対してはネガティブな影響を与えます。</a:t>
            </a:r>
            <a:endParaRPr kumimoji="1" lang="en-US" altLang="ja-JP" dirty="0"/>
          </a:p>
          <a:p>
            <a:endParaRPr kumimoji="1" lang="en-US" altLang="ja-JP" dirty="0"/>
          </a:p>
          <a:p>
            <a:r>
              <a:rPr kumimoji="1" lang="ja-JP" altLang="en-US" dirty="0"/>
              <a:t>ここまで保護者と教員の比較検討の結果について述べました。</a:t>
            </a:r>
            <a:endParaRPr kumimoji="1" lang="en-US" altLang="ja-JP" dirty="0"/>
          </a:p>
          <a:p>
            <a:r>
              <a:rPr kumimoji="1" lang="ja-JP" altLang="en-US" dirty="0"/>
              <a:t>次は本研究の課題について述べます。</a:t>
            </a:r>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074080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41325" y="1252538"/>
            <a:ext cx="6005513" cy="3379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817" y="4822272"/>
            <a:ext cx="5510530" cy="3945493"/>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ja-JP" altLang="en-US" sz="1300" dirty="0"/>
              <a:t>近年、発達障害への注目が高まっています。</a:t>
            </a:r>
          </a:p>
          <a:p>
            <a:pPr marL="0" lvl="0" indent="0" algn="l" rtl="0">
              <a:spcBef>
                <a:spcPts val="0"/>
              </a:spcBef>
              <a:spcAft>
                <a:spcPts val="0"/>
              </a:spcAft>
              <a:buNone/>
            </a:pPr>
            <a:r>
              <a:rPr lang="ja-JP" altLang="en-US" sz="1300" dirty="0"/>
              <a:t>例えば</a:t>
            </a:r>
            <a:r>
              <a:rPr lang="en-US" altLang="ja-JP" sz="1300" dirty="0"/>
              <a:t>2017</a:t>
            </a:r>
            <a:r>
              <a:rPr lang="ja-JP" altLang="en-US" sz="1300" dirty="0"/>
              <a:t>年に</a:t>
            </a:r>
            <a:r>
              <a:rPr lang="en-US" altLang="ja-JP" sz="1300" dirty="0"/>
              <a:t>NHK</a:t>
            </a:r>
            <a:r>
              <a:rPr lang="ja-JP" altLang="en-US" sz="1300" dirty="0"/>
              <a:t>において、「特集発達障害って何だろう」をテーマに、「発達障害プロジェクト」が企画され、「発達障害」に関する社会への啓発が図られました。また、書店では発達障害に関するコーナーが作られるなど、一般書籍や雑誌などで発達障害が取り上げられている。そしてテレビなどでは芸能人が発達障害であることを告白するなど、社会的な認知度が高まっている。</a:t>
            </a:r>
            <a:endParaRPr lang="en-US" altLang="ja-JP" sz="1300" dirty="0"/>
          </a:p>
          <a:p>
            <a:pPr marL="0" lvl="0" indent="0" algn="l" rtl="0">
              <a:spcBef>
                <a:spcPts val="0"/>
              </a:spcBef>
              <a:spcAft>
                <a:spcPts val="0"/>
              </a:spcAft>
              <a:buNone/>
            </a:pPr>
            <a:r>
              <a:rPr lang="ja-JP" altLang="en-US" sz="1300" dirty="0"/>
              <a:t>しかし、「発達障害」という言葉の認知度に比べ、その「内容」に関しては十分に理解が進んでいるとはいえません。</a:t>
            </a:r>
          </a:p>
          <a:p>
            <a:pPr marL="0" lvl="0" indent="0" algn="l" rtl="0">
              <a:spcBef>
                <a:spcPts val="0"/>
              </a:spcBef>
              <a:spcAft>
                <a:spcPts val="0"/>
              </a:spcAft>
              <a:buNone/>
            </a:pPr>
            <a:r>
              <a:rPr lang="ja-JP" altLang="en-US" sz="1300" dirty="0"/>
              <a:t>そこで私は修士論文において、■学校における発達障害児を対象として、「連携が機能しない状況とは、保護者と教員の相互作用の過程において、どのようなことが問題となって生じているものなのか。」という問いを立てて研究を進めてきました。</a:t>
            </a:r>
          </a:p>
          <a:p>
            <a:pPr marL="0" lvl="0" indent="0" algn="l" rtl="0">
              <a:spcBef>
                <a:spcPts val="0"/>
              </a:spcBef>
              <a:spcAft>
                <a:spcPts val="0"/>
              </a:spcAft>
              <a:buNone/>
            </a:pPr>
            <a:r>
              <a:rPr lang="ja-JP" altLang="en-US" sz="1300" dirty="0"/>
              <a:t>本題に入る前に、発達障害について軽く説明します。</a:t>
            </a:r>
          </a:p>
          <a:p>
            <a:pPr marL="0" lvl="0" indent="0" algn="l" rtl="0">
              <a:spcBef>
                <a:spcPts val="0"/>
              </a:spcBef>
              <a:spcAft>
                <a:spcPts val="0"/>
              </a:spcAft>
              <a:buNone/>
            </a:pPr>
            <a:endParaRPr sz="1300" dirty="0"/>
          </a:p>
        </p:txBody>
      </p:sp>
      <p:sp>
        <p:nvSpPr>
          <p:cNvPr id="87" name="Google Shape;87;p1:notes"/>
          <p:cNvSpPr txBox="1">
            <a:spLocks noGrp="1"/>
          </p:cNvSpPr>
          <p:nvPr>
            <p:ph type="dt" idx="10"/>
          </p:nvPr>
        </p:nvSpPr>
        <p:spPr>
          <a:xfrm>
            <a:off x="3901701" y="4"/>
            <a:ext cx="2984870" cy="502755"/>
          </a:xfrm>
          <a:prstGeom prst="rect">
            <a:avLst/>
          </a:prstGeom>
          <a:noFill/>
          <a:ln>
            <a:noFill/>
          </a:ln>
        </p:spPr>
        <p:txBody>
          <a:bodyPr spcFirstLastPara="1" wrap="square" lIns="92425" tIns="46200" rIns="92425" bIns="46200" anchor="t" anchorCtr="0">
            <a:noAutofit/>
          </a:bodyPr>
          <a:lstStyle/>
          <a:p>
            <a:pPr marL="0" lvl="0" indent="0" algn="r" rtl="0">
              <a:spcBef>
                <a:spcPts val="0"/>
              </a:spcBef>
              <a:spcAft>
                <a:spcPts val="0"/>
              </a:spcAft>
              <a:buNone/>
            </a:pPr>
            <a:r>
              <a:rPr lang="en-US" altLang="ja-JP"/>
              <a:t>2021/2/11</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本研究の課題として次の３つに大別（たいべつ）できます。</a:t>
            </a:r>
            <a:endParaRPr kumimoji="1" lang="en-US" altLang="ja-JP" dirty="0"/>
          </a:p>
          <a:p>
            <a:r>
              <a:rPr kumimoji="1" lang="ja-JP" altLang="en-US" dirty="0"/>
              <a:t>スライドを読む</a:t>
            </a:r>
            <a:endParaRPr kumimoji="1" lang="en-US" altLang="ja-JP" dirty="0"/>
          </a:p>
          <a:p>
            <a:r>
              <a:rPr kumimoji="1" lang="ja-JP" altLang="en-US" dirty="0"/>
              <a:t>ただ、①②に関しては実際に調査対象者との接触が困難であると想定されます。</a:t>
            </a:r>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819455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以下は参考文献です。</a:t>
            </a:r>
          </a:p>
        </p:txBody>
      </p:sp>
      <p:sp>
        <p:nvSpPr>
          <p:cNvPr id="4" name="日付プレースホルダー 3">
            <a:extLst>
              <a:ext uri="{FF2B5EF4-FFF2-40B4-BE49-F238E27FC236}">
                <a16:creationId xmlns:a16="http://schemas.microsoft.com/office/drawing/2014/main" id="{CBF43EC3-1636-4789-8E76-6FFD22AF850C}"/>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598388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条件依存性（コンティンジェント）</a:t>
            </a:r>
          </a:p>
          <a:p>
            <a:r>
              <a:rPr kumimoji="1" lang="ja-JP" altLang="en-US" dirty="0"/>
              <a:t>必ず順番通りにすべての組み合わせにたどり着くわけではない。</a:t>
            </a:r>
          </a:p>
          <a:p>
            <a:r>
              <a:rPr kumimoji="1" lang="ja-JP" altLang="en-US" dirty="0"/>
              <a:t>これは、</a:t>
            </a:r>
            <a:r>
              <a:rPr kumimoji="1" lang="en-US" altLang="ja-JP" dirty="0"/>
              <a:t>Glaser and Strauss</a:t>
            </a:r>
            <a:r>
              <a:rPr kumimoji="1" lang="ja-JP" altLang="en-US" dirty="0"/>
              <a:t>の認識文脈と同様。</a:t>
            </a:r>
          </a:p>
          <a:p>
            <a:r>
              <a:rPr kumimoji="1" lang="ja-JP" altLang="en-US" dirty="0"/>
              <a:t>司 桑原 から全員に</a:t>
            </a:r>
            <a:r>
              <a:rPr kumimoji="1" lang="en-US" altLang="ja-JP" dirty="0"/>
              <a:t>: 03:07 PM</a:t>
            </a:r>
          </a:p>
          <a:p>
            <a:r>
              <a:rPr kumimoji="1" lang="en-US" altLang="ja-JP" dirty="0"/>
              <a:t>Sociology, Second edition, fully revised and updated, Polity Press</a:t>
            </a:r>
          </a:p>
          <a:p>
            <a:r>
              <a:rPr kumimoji="1" lang="ja-JP" altLang="en-US" dirty="0"/>
              <a:t>司 桑原 から全員に</a:t>
            </a:r>
            <a:r>
              <a:rPr kumimoji="1" lang="en-US" altLang="ja-JP" dirty="0"/>
              <a:t>: 03:28 PM</a:t>
            </a:r>
          </a:p>
          <a:p>
            <a:r>
              <a:rPr kumimoji="1" lang="ja-JP" altLang="en-US" dirty="0"/>
              <a:t>既に農中先生、金子先生に論文を渡してある。</a:t>
            </a:r>
          </a:p>
          <a:p>
            <a:r>
              <a:rPr kumimoji="1" lang="ja-JP" altLang="en-US" dirty="0"/>
              <a:t>司 桑原 から全員に</a:t>
            </a:r>
            <a:r>
              <a:rPr kumimoji="1" lang="en-US" altLang="ja-JP" dirty="0"/>
              <a:t>: 03:39 PM</a:t>
            </a:r>
          </a:p>
          <a:p>
            <a:r>
              <a:rPr kumimoji="1" lang="en-US" altLang="ja-JP" dirty="0"/>
              <a:t>SI</a:t>
            </a:r>
            <a:r>
              <a:rPr kumimoji="1" lang="ja-JP" altLang="en-US" dirty="0"/>
              <a:t>研究会　桑原・山口・鎌田</a:t>
            </a:r>
          </a:p>
          <a:p>
            <a:r>
              <a:rPr kumimoji="1" lang="ja-JP" altLang="en-US" dirty="0"/>
              <a:t>シカゴ社会学研究会</a:t>
            </a:r>
          </a:p>
          <a:p>
            <a:r>
              <a:rPr kumimoji="1" lang="ja-JP" altLang="en-US" dirty="0"/>
              <a:t>司 桑原 から全員に</a:t>
            </a:r>
            <a:r>
              <a:rPr kumimoji="1" lang="en-US" altLang="ja-JP" dirty="0"/>
              <a:t>: 03:58 PM</a:t>
            </a:r>
          </a:p>
          <a:p>
            <a:r>
              <a:rPr kumimoji="1" lang="ja-JP" altLang="en-US" dirty="0"/>
              <a:t>発達障害児への支援の観点から、通常の教育の盲点を探る。</a:t>
            </a:r>
          </a:p>
          <a:p>
            <a:endParaRPr kumimoji="1" lang="ja-JP" altLang="en-US" dirty="0"/>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093945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345192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95A37003-E3C3-47CB-9D06-8D280E312D8D}"/>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885269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358F89CB-478E-4429-924F-1177638D6A0A}"/>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475012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本論では、連携形成の障害となる要因を探究した。</a:t>
            </a:r>
          </a:p>
          <a:p>
            <a:r>
              <a:rPr kumimoji="1" lang="ja-JP" altLang="en-US" dirty="0"/>
              <a:t>とはいえ、そうした要因を除去する方途ないしはそうした要因を抑制しうる条件に関する考察にまでは「できなかった」</a:t>
            </a:r>
          </a:p>
          <a:p>
            <a:r>
              <a:rPr kumimoji="1" lang="ja-JP" altLang="en-US" dirty="0"/>
              <a:t>だから今後「する」</a:t>
            </a:r>
          </a:p>
          <a:p>
            <a:r>
              <a:rPr kumimoji="1" lang="ja-JP" altLang="en-US" dirty="0"/>
              <a:t>ミネルヴァ書房</a:t>
            </a:r>
            <a:r>
              <a:rPr kumimoji="1" lang="en-US" altLang="ja-JP" dirty="0"/>
              <a:t>『</a:t>
            </a:r>
            <a:r>
              <a:rPr kumimoji="1" lang="ja-JP" altLang="en-US" dirty="0"/>
              <a:t>よく分かる医療社会学</a:t>
            </a:r>
            <a:r>
              <a:rPr kumimoji="1" lang="en-US" altLang="ja-JP" dirty="0"/>
              <a:t>』</a:t>
            </a:r>
          </a:p>
          <a:p>
            <a:r>
              <a:rPr kumimoji="1" lang="en-US" altLang="ja-JP" dirty="0"/>
              <a:t>64</a:t>
            </a:r>
            <a:r>
              <a:rPr kumimoji="1" lang="ja-JP" altLang="en-US" dirty="0"/>
              <a:t>頁以下。</a:t>
            </a:r>
          </a:p>
          <a:p>
            <a:r>
              <a:rPr kumimoji="1" lang="ja-JP" altLang="en-US" dirty="0"/>
              <a:t>伊藤くんは発達障害で、日髙くんはコロナで、</a:t>
            </a:r>
            <a:r>
              <a:rPr kumimoji="1" lang="en-US" altLang="ja-JP" dirty="0"/>
              <a:t>Blumer 1971=2006</a:t>
            </a:r>
            <a:r>
              <a:rPr kumimoji="1" lang="ja-JP" altLang="en-US"/>
              <a:t>を加工する。そして、二人の学位論文を引用する。</a:t>
            </a:r>
          </a:p>
          <a:p>
            <a:endParaRPr kumimoji="1" lang="ja-JP" altLang="en-US" dirty="0"/>
          </a:p>
        </p:txBody>
      </p:sp>
      <p:sp>
        <p:nvSpPr>
          <p:cNvPr id="4" name="日付プレースホルダー 3">
            <a:extLst>
              <a:ext uri="{FF2B5EF4-FFF2-40B4-BE49-F238E27FC236}">
                <a16:creationId xmlns:a16="http://schemas.microsoft.com/office/drawing/2014/main" id="{DB680F2D-FF16-41C2-AC3F-E09D2645916B}"/>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996500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2601312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コミュニケーションとは自己と他者との相互行為である。</a:t>
            </a:r>
          </a:p>
        </p:txBody>
      </p:sp>
      <p:sp>
        <p:nvSpPr>
          <p:cNvPr id="4" name="スライド番号プレースホルダー 3"/>
          <p:cNvSpPr>
            <a:spLocks noGrp="1"/>
          </p:cNvSpPr>
          <p:nvPr>
            <p:ph type="sldNum" sz="quarter" idx="5"/>
          </p:nvPr>
        </p:nvSpPr>
        <p:spPr/>
        <p:txBody>
          <a:bodyPr/>
          <a:lstStyle/>
          <a:p>
            <a:fld id="{DACA0603-C08C-46F9-8DB1-FA744C6BB630}" type="slidenum">
              <a:rPr kumimoji="1" lang="ja-JP" altLang="en-US" smtClean="0"/>
              <a:t>48</a:t>
            </a:fld>
            <a:endParaRPr kumimoji="1" lang="ja-JP" altLang="en-US"/>
          </a:p>
        </p:txBody>
      </p:sp>
    </p:spTree>
    <p:extLst>
      <p:ext uri="{BB962C8B-B14F-4D97-AF65-F5344CB8AC3E}">
        <p14:creationId xmlns:p14="http://schemas.microsoft.com/office/powerpoint/2010/main" val="2554707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自己も他者も「ブラックボックス」である。</a:t>
            </a:r>
          </a:p>
        </p:txBody>
      </p:sp>
      <p:sp>
        <p:nvSpPr>
          <p:cNvPr id="4" name="スライド番号プレースホルダー 3"/>
          <p:cNvSpPr>
            <a:spLocks noGrp="1"/>
          </p:cNvSpPr>
          <p:nvPr>
            <p:ph type="sldNum" sz="quarter" idx="5"/>
          </p:nvPr>
        </p:nvSpPr>
        <p:spPr/>
        <p:txBody>
          <a:bodyPr/>
          <a:lstStyle/>
          <a:p>
            <a:fld id="{DACA0603-C08C-46F9-8DB1-FA744C6BB630}" type="slidenum">
              <a:rPr kumimoji="1" lang="ja-JP" altLang="en-US" smtClean="0"/>
              <a:t>49</a:t>
            </a:fld>
            <a:endParaRPr kumimoji="1" lang="ja-JP" altLang="en-US"/>
          </a:p>
        </p:txBody>
      </p:sp>
    </p:spTree>
    <p:extLst>
      <p:ext uri="{BB962C8B-B14F-4D97-AF65-F5344CB8AC3E}">
        <p14:creationId xmlns:p14="http://schemas.microsoft.com/office/powerpoint/2010/main" val="124442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まずは定義について説明します。</a:t>
            </a:r>
            <a:endParaRPr kumimoji="1" lang="en-US" altLang="ja-JP" dirty="0"/>
          </a:p>
          <a:p>
            <a:r>
              <a:rPr kumimoji="1" lang="ja-JP" altLang="en-US" dirty="0"/>
              <a:t>発達障害とは、</a:t>
            </a:r>
            <a:r>
              <a:rPr kumimoji="1" lang="en-US" altLang="ja-JP" dirty="0"/>
              <a:t>2005</a:t>
            </a:r>
            <a:r>
              <a:rPr kumimoji="1" lang="ja-JP" altLang="en-US" dirty="0"/>
              <a:t>年に施行された発達障害者支援法において定義されている。</a:t>
            </a:r>
            <a:endParaRPr kumimoji="1" lang="en-US" altLang="ja-JP" dirty="0"/>
          </a:p>
          <a:p>
            <a:r>
              <a:rPr kumimoji="1" lang="ja-JP" altLang="en-US" dirty="0"/>
              <a:t>この法律において、発達障害は、自閉症、アスペルガー症候群その他の広汎性発達障害、学習障害、注意欠陥多動性障害その他これに類する脳機能の障害が対象とされている。</a:t>
            </a:r>
            <a:endParaRPr kumimoji="1" lang="en-US" altLang="ja-JP" dirty="0"/>
          </a:p>
          <a:p>
            <a:r>
              <a:rPr kumimoji="1" lang="ja-JP" altLang="en-US" dirty="0"/>
              <a:t>つまり発達障害とは、それ自体が障害名ではなく、個々の障害の総称として用いられている。</a:t>
            </a:r>
            <a:endParaRPr kumimoji="1" lang="en-US" altLang="ja-JP" dirty="0"/>
          </a:p>
          <a:p>
            <a:r>
              <a:rPr kumimoji="1" lang="en-US" altLang="ja-JP" dirty="0"/>
              <a:t>【</a:t>
            </a:r>
            <a:r>
              <a:rPr kumimoji="1" lang="ja-JP" altLang="en-US" dirty="0"/>
              <a:t>具体的な特性</a:t>
            </a:r>
            <a:r>
              <a:rPr kumimoji="1" lang="en-US" altLang="ja-JP" dirty="0"/>
              <a:t>】</a:t>
            </a:r>
          </a:p>
          <a:p>
            <a:r>
              <a:rPr kumimoji="1" lang="ja-JP" altLang="en-US" dirty="0"/>
              <a:t>・広汎性発達障害（自閉症・アスペルガー症候群を含む）⇒対人コミュニケーションが苦手で人の感情を察したり、冗談を冗談と解釈することが苦手です。また、こだわりが非常に強い、毎日の決まった生活リズムが変わることへの臨機応変な対応が苦手といった特性があります。</a:t>
            </a:r>
            <a:endParaRPr kumimoji="1" lang="en-US" altLang="ja-JP" dirty="0"/>
          </a:p>
          <a:p>
            <a:r>
              <a:rPr kumimoji="1" lang="ja-JP" altLang="en-US" dirty="0"/>
              <a:t>・学習障害⇒言葉を「話す」「理解」することはできるが、例えば文字が記号のように見えるなどのように、「読む」「書く」「計算する」ことが極端に苦手という特性があります。</a:t>
            </a:r>
          </a:p>
          <a:p>
            <a:r>
              <a:rPr kumimoji="1" lang="ja-JP" altLang="en-US" dirty="0"/>
              <a:t>・注意欠陥多動性障害⇒関心の移り変わりが激しく集中力が続かない、衝動的な行動をするといった特性があります。</a:t>
            </a:r>
          </a:p>
          <a:p>
            <a:r>
              <a:rPr kumimoji="1" lang="ja-JP" altLang="en-US" dirty="0"/>
              <a:t>このように発達障害は人により大きく特性が異なり、また困難さが他人の目に見えづらいため、学力が低い、努力が出来ない、怠けているなと捉えられてしまうことがあります。</a:t>
            </a:r>
          </a:p>
          <a:p>
            <a:r>
              <a:rPr kumimoji="1" lang="ja-JP" altLang="en-US" dirty="0"/>
              <a:t>図をご覧ください、このように大きく、広汎性発達障害、学習障害（</a:t>
            </a:r>
            <a:r>
              <a:rPr kumimoji="1" lang="en-US" altLang="ja-JP" dirty="0"/>
              <a:t>LD</a:t>
            </a:r>
            <a:r>
              <a:rPr kumimoji="1" lang="ja-JP" altLang="en-US" dirty="0"/>
              <a:t>）、注意欠陥多動性障害（</a:t>
            </a:r>
            <a:r>
              <a:rPr kumimoji="1" lang="en-US" altLang="ja-JP" dirty="0"/>
              <a:t>ADHD</a:t>
            </a:r>
            <a:r>
              <a:rPr kumimoji="1" lang="ja-JP" altLang="en-US" dirty="0"/>
              <a:t>）の</a:t>
            </a:r>
            <a:r>
              <a:rPr kumimoji="1" lang="en-US" altLang="ja-JP" dirty="0"/>
              <a:t>3</a:t>
            </a:r>
            <a:r>
              <a:rPr kumimoji="1" lang="ja-JP" altLang="en-US" dirty="0"/>
              <a:t>つのり領域に整理されます。</a:t>
            </a:r>
            <a:endParaRPr kumimoji="1" lang="en-US" altLang="ja-JP" dirty="0"/>
          </a:p>
          <a:p>
            <a:r>
              <a:rPr kumimoji="1" lang="ja-JP" altLang="en-US" dirty="0"/>
              <a:t>また、複数の障害を抱えているケースも多いことも指摘されています。</a:t>
            </a:r>
            <a:endParaRPr kumimoji="1" lang="en-US" altLang="ja-JP" dirty="0"/>
          </a:p>
          <a:p>
            <a:r>
              <a:rPr kumimoji="1" lang="en-US" altLang="ja-JP" dirty="0"/>
              <a:t>【</a:t>
            </a:r>
            <a:r>
              <a:rPr kumimoji="1" lang="ja-JP" altLang="en-US" dirty="0"/>
              <a:t>自閉症とアスペルガー症候群の違い</a:t>
            </a:r>
            <a:r>
              <a:rPr kumimoji="1" lang="en-US" altLang="ja-JP" dirty="0"/>
              <a:t>】</a:t>
            </a:r>
          </a:p>
          <a:p>
            <a:r>
              <a:rPr kumimoji="1" lang="ja-JP" altLang="en-US" dirty="0"/>
              <a:t>明確な線引きが困難であるため、現在は自閉症スペクトラムとしてまとめられている。</a:t>
            </a:r>
            <a:endParaRPr kumimoji="1" lang="en-US" altLang="ja-JP" dirty="0"/>
          </a:p>
          <a:p>
            <a:r>
              <a:rPr kumimoji="1" lang="ja-JP" altLang="en-US" dirty="0"/>
              <a:t>アスペルガー症候群の重度版が自閉症</a:t>
            </a:r>
            <a:endParaRPr kumimoji="1" lang="en-US" altLang="ja-JP" dirty="0"/>
          </a:p>
          <a:p>
            <a:endParaRPr kumimoji="1" lang="ja-JP" altLang="en-US" dirty="0"/>
          </a:p>
        </p:txBody>
      </p:sp>
      <p:sp>
        <p:nvSpPr>
          <p:cNvPr id="4" name="日付プレースホルダー 3">
            <a:extLst>
              <a:ext uri="{FF2B5EF4-FFF2-40B4-BE49-F238E27FC236}">
                <a16:creationId xmlns:a16="http://schemas.microsoft.com/office/drawing/2014/main" id="{51EB4A30-0B5D-4F36-9A01-CCAE9C858171}"/>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010194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お互いに一定のパースペクティブを通してしか把握することができない。■すなわち、自己も他者も正確に相手のことをありのままに把握することはできない。■</a:t>
            </a:r>
          </a:p>
          <a:p>
            <a:endParaRPr kumimoji="1" lang="ja-JP" altLang="en-US" dirty="0"/>
          </a:p>
        </p:txBody>
      </p:sp>
      <p:sp>
        <p:nvSpPr>
          <p:cNvPr id="4" name="スライド番号プレースホルダー 3"/>
          <p:cNvSpPr>
            <a:spLocks noGrp="1"/>
          </p:cNvSpPr>
          <p:nvPr>
            <p:ph type="sldNum" sz="quarter" idx="5"/>
          </p:nvPr>
        </p:nvSpPr>
        <p:spPr/>
        <p:txBody>
          <a:bodyPr/>
          <a:lstStyle/>
          <a:p>
            <a:fld id="{DACA0603-C08C-46F9-8DB1-FA744C6BB630}" type="slidenum">
              <a:rPr kumimoji="1" lang="ja-JP" altLang="en-US" smtClean="0"/>
              <a:t>50</a:t>
            </a:fld>
            <a:endParaRPr kumimoji="1" lang="ja-JP" altLang="en-US"/>
          </a:p>
        </p:txBody>
      </p:sp>
    </p:spTree>
    <p:extLst>
      <p:ext uri="{BB962C8B-B14F-4D97-AF65-F5344CB8AC3E}">
        <p14:creationId xmlns:p14="http://schemas.microsoft.com/office/powerpoint/2010/main" val="1743468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自己も他者も様々なパースペクティブを持っており■、それぞれの場面で選択して使い分けている。</a:t>
            </a:r>
            <a:endParaRPr kumimoji="1" lang="en-US" altLang="ja-JP" dirty="0"/>
          </a:p>
          <a:p>
            <a:r>
              <a:rPr kumimoji="1" lang="ja-JP" altLang="en-US" dirty="0"/>
              <a:t>例えば、教員の立場である場合でも、ある時は父親として■、またある時はサラリーマンとして■、またある時は趣味を楽しんでいる自分として■のパースペクティブを持っており、■学校では教員としてのそれを選ぶのである。■■■■しかし、学校で常に教員としてのパースペクティブをのみを選んでいる訳ではなく、他のパースペクティブが影響することもある。</a:t>
            </a:r>
            <a:endParaRPr kumimoji="1" lang="en-US" altLang="ja-JP" dirty="0"/>
          </a:p>
          <a:p>
            <a:r>
              <a:rPr kumimoji="1" lang="ja-JP" altLang="en-US" dirty="0"/>
              <a:t>よって本ケースにおいては保護者の立場に立つことも可能であるといえ、また保護者も職業としての教員の立場を推測することは可能であるといえる。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CA0603-C08C-46F9-8DB1-FA744C6BB630}" type="slidenum">
              <a:rPr kumimoji="1" lang="ja-JP" altLang="en-US" smtClean="0"/>
              <a:t>51</a:t>
            </a:fld>
            <a:endParaRPr kumimoji="1" lang="ja-JP" altLang="en-US"/>
          </a:p>
        </p:txBody>
      </p:sp>
    </p:spTree>
    <p:extLst>
      <p:ext uri="{BB962C8B-B14F-4D97-AF65-F5344CB8AC3E}">
        <p14:creationId xmlns:p14="http://schemas.microsoft.com/office/powerpoint/2010/main" val="17238058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こうした自己と他者の完全な把握が困難な関係性において、人々は「考慮の考慮」を行うことで、「相手の観点」と「相手のパースペクティブからみた自分自身の観点」を取得しようと試みる。</a:t>
            </a:r>
            <a:endParaRPr kumimoji="1" lang="en-US" altLang="ja-JP" dirty="0"/>
          </a:p>
          <a:p>
            <a:r>
              <a:rPr kumimoji="1" lang="ja-JP" altLang="en-US" dirty="0"/>
              <a:t>この過程を得て、両者が「相手の観点」と「相手のパースペクティブからみた自分自身の観点」を正確に取得している場合にのみ、両者間に「合意」「相互理解」が成立しているとシンボリック相互作用論は考えている。</a:t>
            </a:r>
          </a:p>
        </p:txBody>
      </p:sp>
      <p:sp>
        <p:nvSpPr>
          <p:cNvPr id="4" name="スライド番号プレースホルダー 3"/>
          <p:cNvSpPr>
            <a:spLocks noGrp="1"/>
          </p:cNvSpPr>
          <p:nvPr>
            <p:ph type="sldNum" sz="quarter" idx="5"/>
          </p:nvPr>
        </p:nvSpPr>
        <p:spPr/>
        <p:txBody>
          <a:bodyPr/>
          <a:lstStyle/>
          <a:p>
            <a:fld id="{DACA0603-C08C-46F9-8DB1-FA744C6BB630}" type="slidenum">
              <a:rPr kumimoji="1" lang="ja-JP" altLang="en-US" smtClean="0"/>
              <a:t>52</a:t>
            </a:fld>
            <a:endParaRPr kumimoji="1" lang="ja-JP" altLang="en-US"/>
          </a:p>
        </p:txBody>
      </p:sp>
    </p:spTree>
    <p:extLst>
      <p:ext uri="{BB962C8B-B14F-4D97-AF65-F5344CB8AC3E}">
        <p14:creationId xmlns:p14="http://schemas.microsoft.com/office/powerpoint/2010/main" val="254592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障害者に関する法的な位置づけは、</a:t>
            </a:r>
            <a:r>
              <a:rPr kumimoji="1" lang="en-US" altLang="ja-JP" dirty="0"/>
              <a:t>1949</a:t>
            </a:r>
            <a:r>
              <a:rPr kumimoji="1" lang="ja-JP" altLang="en-US" dirty="0"/>
              <a:t>年の身体障害者福祉法に始まり、続いて精神障害、知的障害の順で法整備がなされてきました。</a:t>
            </a:r>
            <a:endParaRPr kumimoji="1" lang="en-US" altLang="ja-JP" dirty="0"/>
          </a:p>
          <a:p>
            <a:r>
              <a:rPr kumimoji="1" lang="ja-JP" altLang="en-US" dirty="0"/>
              <a:t>そして、２００５年に発達障害者支援法が施行されたことにより、■発達障害も法的に支援の対象として位置付けられました。</a:t>
            </a:r>
            <a:endParaRPr kumimoji="1" lang="en-US" altLang="ja-JP" dirty="0"/>
          </a:p>
          <a:p>
            <a:r>
              <a:rPr kumimoji="1" lang="ja-JP" altLang="en-US" dirty="0"/>
              <a:t>この法が誕生したことにより、発達障害が障害として社会的に認知され、■教育界においても共通の定義が導入されました。</a:t>
            </a:r>
            <a:endParaRPr kumimoji="1" lang="en-US" altLang="ja-JP" dirty="0"/>
          </a:p>
          <a:p>
            <a:r>
              <a:rPr kumimoji="1" lang="ja-JP" altLang="en-US" dirty="0"/>
              <a:t>そして、教育界では「落ち着きのない子」「少し変わった子」という認識から、「発達障害がある子ども」として認識されるようになりました。</a:t>
            </a:r>
            <a:endParaRPr kumimoji="1" lang="en-US" altLang="ja-JP" dirty="0"/>
          </a:p>
          <a:p>
            <a:r>
              <a:rPr kumimoji="1" lang="en-US" altLang="ja-JP" dirty="0"/>
              <a:t>2006</a:t>
            </a:r>
            <a:r>
              <a:rPr kumimoji="1" lang="ja-JP" altLang="en-US" dirty="0"/>
              <a:t>年に学校教育法の一部が改正され、特別支援教育の対象となり、学校現場では対象児童への支援が本格的に求められるようになった。■</a:t>
            </a:r>
            <a:endParaRPr kumimoji="1" lang="en-US" altLang="ja-JP" dirty="0"/>
          </a:p>
          <a:p>
            <a:r>
              <a:rPr kumimoji="1" lang="ja-JP" altLang="en-US" dirty="0"/>
              <a:t>また、同時に学校現場においては、医学的に診断を受けていないが、発達障害と思われる子ども、いわゆるグレーゾーンに位置する子どもに対する支援も一層求められています。</a:t>
            </a:r>
            <a:endParaRPr kumimoji="1" lang="en-US" altLang="ja-JP" dirty="0"/>
          </a:p>
        </p:txBody>
      </p:sp>
      <p:sp>
        <p:nvSpPr>
          <p:cNvPr id="4" name="日付プレースホルダー 3">
            <a:extLst>
              <a:ext uri="{FF2B5EF4-FFF2-40B4-BE49-F238E27FC236}">
                <a16:creationId xmlns:a16="http://schemas.microsoft.com/office/drawing/2014/main" id="{F3A36352-3049-48D6-A26A-AF1EFD2A49A8}"/>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3036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次に教育現場における発達障害をめぐる現代的問題について説明します。</a:t>
            </a:r>
            <a:endParaRPr kumimoji="1" lang="en-US" altLang="ja-JP" dirty="0"/>
          </a:p>
          <a:p>
            <a:r>
              <a:rPr kumimoji="1" lang="ja-JP" altLang="en-US" dirty="0"/>
              <a:t>文部科学省は</a:t>
            </a:r>
            <a:r>
              <a:rPr kumimoji="1" lang="en-US" altLang="ja-JP" dirty="0"/>
              <a:t>2012</a:t>
            </a:r>
            <a:r>
              <a:rPr kumimoji="1" lang="ja-JP" altLang="en-US" dirty="0"/>
              <a:t>年の調査報告の中で、通常学級に在籍する児童生徒の約</a:t>
            </a:r>
            <a:r>
              <a:rPr kumimoji="1" lang="en-US" altLang="ja-JP" dirty="0"/>
              <a:t>6.5</a:t>
            </a:r>
            <a:r>
              <a:rPr kumimoji="1" lang="ja-JP" altLang="en-US" dirty="0"/>
              <a:t>％が発達障害を含む何らかの教育的困難を抱えていると推計を示している。</a:t>
            </a:r>
            <a:endParaRPr kumimoji="1" lang="en-US" altLang="ja-JP" dirty="0"/>
          </a:p>
          <a:p>
            <a:r>
              <a:rPr kumimoji="1" lang="ja-JP" altLang="en-US" dirty="0"/>
              <a:t>これは</a:t>
            </a:r>
            <a:r>
              <a:rPr kumimoji="1" lang="en-US" altLang="ja-JP" dirty="0"/>
              <a:t>40</a:t>
            </a:r>
            <a:r>
              <a:rPr kumimoji="1" lang="ja-JP" altLang="en-US" dirty="0"/>
              <a:t>人学級で換算すると</a:t>
            </a:r>
            <a:r>
              <a:rPr kumimoji="1" lang="en-US" altLang="ja-JP" dirty="0"/>
              <a:t>1</a:t>
            </a:r>
            <a:r>
              <a:rPr kumimoji="1" lang="ja-JP" altLang="en-US" dirty="0"/>
              <a:t>学級あたり</a:t>
            </a:r>
            <a:r>
              <a:rPr kumimoji="1" lang="en-US" altLang="ja-JP" dirty="0"/>
              <a:t>2</a:t>
            </a:r>
            <a:r>
              <a:rPr kumimoji="1" lang="ja-JP" altLang="en-US" dirty="0"/>
              <a:t>～</a:t>
            </a:r>
            <a:r>
              <a:rPr kumimoji="1" lang="en-US" altLang="ja-JP" dirty="0"/>
              <a:t>3</a:t>
            </a:r>
            <a:r>
              <a:rPr kumimoji="1" lang="ja-JP" altLang="en-US" dirty="0"/>
              <a:t>名いることになります。実際に、私も現在公立中学校で働いていますが、教育的支援を必要としている生徒は各クラスに在籍しています。</a:t>
            </a:r>
            <a:endParaRPr kumimoji="1" lang="en-US" altLang="ja-JP" dirty="0"/>
          </a:p>
          <a:p>
            <a:r>
              <a:rPr kumimoji="1" lang="ja-JP" altLang="en-US" dirty="0"/>
              <a:t>加えて、医学的診断を受けていない、グレーゾーンに位置する児童生徒を含めるとさらに多い可能性があります。</a:t>
            </a:r>
            <a:endParaRPr kumimoji="1" lang="en-US" altLang="ja-JP" dirty="0"/>
          </a:p>
          <a:p>
            <a:r>
              <a:rPr kumimoji="1" lang="ja-JP" altLang="en-US" dirty="0"/>
              <a:t>この現状を踏まえて■■、文部科学省は小学校・中学校の通常学級に在籍する、発達障害のある児童生徒に対する支援が喫緊の課題であると報告しています。</a:t>
            </a:r>
          </a:p>
        </p:txBody>
      </p:sp>
      <p:sp>
        <p:nvSpPr>
          <p:cNvPr id="4" name="日付プレースホルダー 3">
            <a:extLst>
              <a:ext uri="{FF2B5EF4-FFF2-40B4-BE49-F238E27FC236}">
                <a16:creationId xmlns:a16="http://schemas.microsoft.com/office/drawing/2014/main" id="{DE278577-361B-41A5-A9F1-075A38FA94A5}"/>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85785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では、実際にどれぐらい特別支援教育対象者が増加しているか説明します。</a:t>
            </a:r>
            <a:endParaRPr kumimoji="1" lang="en-US" altLang="ja-JP" dirty="0"/>
          </a:p>
          <a:p>
            <a:r>
              <a:rPr kumimoji="1" lang="ja-JP" altLang="en-US" dirty="0"/>
              <a:t>このグラフは、全国の総児童・生徒数と特別支援教育対象者の数の推移を示したものになります。</a:t>
            </a:r>
            <a:endParaRPr kumimoji="1" lang="en-US" altLang="ja-JP" dirty="0"/>
          </a:p>
          <a:p>
            <a:r>
              <a:rPr kumimoji="1" lang="ja-JP" altLang="en-US" dirty="0"/>
              <a:t>見てわかる通り、少子化により、児童・生徒数は一貫して減少しています。しかし、その減少に反して、特別支援教育対象者、つまり通級指導を受ける子ども、特別支援学級に在籍する子どもの数は一貫して増加しています。</a:t>
            </a:r>
            <a:endParaRPr kumimoji="1" lang="en-US" altLang="ja-JP" dirty="0"/>
          </a:p>
          <a:p>
            <a:r>
              <a:rPr kumimoji="1" lang="ja-JP" altLang="en-US" dirty="0"/>
              <a:t>また、通級指導教室も特別支援学級も普通学校に設置されることから、全ての教員が特別支援教育において中心的役割を担う必要があるということが指摘できます。</a:t>
            </a:r>
          </a:p>
        </p:txBody>
      </p:sp>
      <p:sp>
        <p:nvSpPr>
          <p:cNvPr id="4" name="日付プレースホルダー 3">
            <a:extLst>
              <a:ext uri="{FF2B5EF4-FFF2-40B4-BE49-F238E27FC236}">
                <a16:creationId xmlns:a16="http://schemas.microsoft.com/office/drawing/2014/main" id="{99B18B54-042D-48D9-AAD6-DE8A78AA6E58}"/>
              </a:ext>
            </a:extLst>
          </p:cNvPr>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03084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次に、ここ鹿児島市の現状についても見てみたいと思います。</a:t>
            </a:r>
            <a:endParaRPr kumimoji="1" lang="en-US" altLang="ja-JP" dirty="0"/>
          </a:p>
          <a:p>
            <a:r>
              <a:rPr kumimoji="1" lang="ja-JP" altLang="en-US" dirty="0"/>
              <a:t>このグラフは鹿児島市の総児童・生徒数の推移と、小学校・中学校における総学級数と特別支援学級数の推移を示しています。</a:t>
            </a:r>
            <a:endParaRPr kumimoji="1" lang="en-US" altLang="ja-JP" dirty="0"/>
          </a:p>
          <a:p>
            <a:r>
              <a:rPr kumimoji="1" lang="ja-JP" altLang="en-US" dirty="0"/>
              <a:t>これらか分かるのは、鹿児島市においても全国的な傾向と同様に、児童・生徒数が減少していること、通常学級が減少しているのに対して、特別支援学級が増加していることがわかります。</a:t>
            </a:r>
            <a:endParaRPr kumimoji="1" lang="en-US" altLang="ja-JP" dirty="0"/>
          </a:p>
          <a:p>
            <a:r>
              <a:rPr kumimoji="1" lang="ja-JP" altLang="en-US" dirty="0"/>
              <a:t>昨今の鹿児島県の教員採用の動向からも、特別支援学級が増加していることから、総学級数も増加し、それに対応するために採用数を増やしていることからも、特別支援教育への対応が喫緊の課題であることがわかります。</a:t>
            </a:r>
          </a:p>
        </p:txBody>
      </p:sp>
      <p:sp>
        <p:nvSpPr>
          <p:cNvPr id="4" name="日付プレースホルダー 3"/>
          <p:cNvSpPr>
            <a:spLocks noGrp="1"/>
          </p:cNvSpPr>
          <p:nvPr>
            <p:ph type="dt" idx="1"/>
          </p:nvPr>
        </p:nvSpPr>
        <p:spPr/>
        <p:txBody>
          <a:bodyPr/>
          <a:lstStyle/>
          <a:p>
            <a:r>
              <a:rPr kumimoji="1" lang="en-US" altLang="ja-JP"/>
              <a:t>2021/2/11</a:t>
            </a:r>
            <a:endParaRPr kumimoji="1" lang="ja-JP" altLang="en-US"/>
          </a:p>
        </p:txBody>
      </p:sp>
    </p:spTree>
    <p:extLst>
      <p:ext uri="{BB962C8B-B14F-4D97-AF65-F5344CB8AC3E}">
        <p14:creationId xmlns:p14="http://schemas.microsoft.com/office/powerpoint/2010/main" val="150939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B8DE5C-FC59-4427-B8AD-8A7D25CAE15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D6DF9C2-14A2-449F-B13C-F63C63FC91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C4FD68E-A01F-47A6-9697-5122E3105696}"/>
              </a:ext>
            </a:extLst>
          </p:cNvPr>
          <p:cNvSpPr>
            <a:spLocks noGrp="1"/>
          </p:cNvSpPr>
          <p:nvPr>
            <p:ph type="dt" sz="half" idx="10"/>
          </p:nvPr>
        </p:nvSpPr>
        <p:spPr/>
        <p:txBody>
          <a:bodyPr/>
          <a:lstStyle/>
          <a:p>
            <a:r>
              <a:rPr kumimoji="1" lang="en-US" altLang="ja-JP"/>
              <a:t>2020/11/12</a:t>
            </a:r>
            <a:endParaRPr kumimoji="1" lang="ja-JP" altLang="en-US"/>
          </a:p>
        </p:txBody>
      </p:sp>
      <p:sp>
        <p:nvSpPr>
          <p:cNvPr id="5" name="フッター プレースホルダー 4">
            <a:extLst>
              <a:ext uri="{FF2B5EF4-FFF2-40B4-BE49-F238E27FC236}">
                <a16:creationId xmlns:a16="http://schemas.microsoft.com/office/drawing/2014/main" id="{8B001FC3-93CD-4CD7-9DC7-8BD44C6DC1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C46BFA-3C19-4A5D-A440-B8D9C3501458}"/>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403162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0A4A38-51A6-4A06-AABB-5CD5C03C79B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F5D90A-23F8-434E-97B3-E7546B80655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B8638C-E15C-4264-BCC0-F7AD8E4DDD9B}"/>
              </a:ext>
            </a:extLst>
          </p:cNvPr>
          <p:cNvSpPr>
            <a:spLocks noGrp="1"/>
          </p:cNvSpPr>
          <p:nvPr>
            <p:ph type="dt" sz="half" idx="10"/>
          </p:nvPr>
        </p:nvSpPr>
        <p:spPr/>
        <p:txBody>
          <a:bodyPr/>
          <a:lstStyle/>
          <a:p>
            <a:r>
              <a:rPr kumimoji="1" lang="en-US" altLang="ja-JP"/>
              <a:t>2020/11/12</a:t>
            </a:r>
            <a:endParaRPr kumimoji="1" lang="ja-JP" altLang="en-US"/>
          </a:p>
        </p:txBody>
      </p:sp>
      <p:sp>
        <p:nvSpPr>
          <p:cNvPr id="5" name="フッター プレースホルダー 4">
            <a:extLst>
              <a:ext uri="{FF2B5EF4-FFF2-40B4-BE49-F238E27FC236}">
                <a16:creationId xmlns:a16="http://schemas.microsoft.com/office/drawing/2014/main" id="{00FB3C2C-5EAB-4CE7-85D2-8354026EC4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AE08D1-A2B9-49EF-A6A3-BB87F5284856}"/>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46669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7EE2E60-2C3C-4647-A387-E85F9917398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89FE12-C190-4468-B9C3-D220B7CF082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D8D7AC-D8D6-4EF0-99E5-B55FF83F5916}"/>
              </a:ext>
            </a:extLst>
          </p:cNvPr>
          <p:cNvSpPr>
            <a:spLocks noGrp="1"/>
          </p:cNvSpPr>
          <p:nvPr>
            <p:ph type="dt" sz="half" idx="10"/>
          </p:nvPr>
        </p:nvSpPr>
        <p:spPr/>
        <p:txBody>
          <a:bodyPr/>
          <a:lstStyle/>
          <a:p>
            <a:r>
              <a:rPr kumimoji="1" lang="en-US" altLang="ja-JP"/>
              <a:t>2020/11/12</a:t>
            </a:r>
            <a:endParaRPr kumimoji="1" lang="ja-JP" altLang="en-US"/>
          </a:p>
        </p:txBody>
      </p:sp>
      <p:sp>
        <p:nvSpPr>
          <p:cNvPr id="5" name="フッター プレースホルダー 4">
            <a:extLst>
              <a:ext uri="{FF2B5EF4-FFF2-40B4-BE49-F238E27FC236}">
                <a16:creationId xmlns:a16="http://schemas.microsoft.com/office/drawing/2014/main" id="{E77B119B-4F5F-42B9-AE23-A97AEE303A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DBD2AA-F050-49FC-8725-D973DA698598}"/>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358674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611D1-E7C7-469C-BD6A-82E603819D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EBD79E-CB25-4C93-98F9-56BD72CA45A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FDFBC1-F304-4050-B485-7FA3F40EC947}"/>
              </a:ext>
            </a:extLst>
          </p:cNvPr>
          <p:cNvSpPr>
            <a:spLocks noGrp="1"/>
          </p:cNvSpPr>
          <p:nvPr>
            <p:ph type="dt" sz="half" idx="10"/>
          </p:nvPr>
        </p:nvSpPr>
        <p:spPr/>
        <p:txBody>
          <a:bodyPr/>
          <a:lstStyle/>
          <a:p>
            <a:r>
              <a:rPr kumimoji="1" lang="en-US" altLang="ja-JP"/>
              <a:t>2020/11/12</a:t>
            </a:r>
            <a:endParaRPr kumimoji="1" lang="ja-JP" altLang="en-US" dirty="0"/>
          </a:p>
        </p:txBody>
      </p:sp>
      <p:sp>
        <p:nvSpPr>
          <p:cNvPr id="5" name="フッター プレースホルダー 4">
            <a:extLst>
              <a:ext uri="{FF2B5EF4-FFF2-40B4-BE49-F238E27FC236}">
                <a16:creationId xmlns:a16="http://schemas.microsoft.com/office/drawing/2014/main" id="{CEBD00B5-6104-4333-BA89-E41A2C6F57EA}"/>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88F7E3A0-802B-4E2E-886D-6C449D863D22}"/>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dirty="0"/>
          </a:p>
        </p:txBody>
      </p:sp>
    </p:spTree>
    <p:extLst>
      <p:ext uri="{BB962C8B-B14F-4D97-AF65-F5344CB8AC3E}">
        <p14:creationId xmlns:p14="http://schemas.microsoft.com/office/powerpoint/2010/main" val="168401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B021CB-BC33-4D81-B2F2-B0CDCDA06DD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2F60A0-047A-4526-B100-1830E2018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A3735E-218F-4A5F-A4F4-6D2CCE9DDF08}"/>
              </a:ext>
            </a:extLst>
          </p:cNvPr>
          <p:cNvSpPr>
            <a:spLocks noGrp="1"/>
          </p:cNvSpPr>
          <p:nvPr>
            <p:ph type="dt" sz="half" idx="10"/>
          </p:nvPr>
        </p:nvSpPr>
        <p:spPr/>
        <p:txBody>
          <a:bodyPr/>
          <a:lstStyle/>
          <a:p>
            <a:r>
              <a:rPr kumimoji="1" lang="en-US" altLang="ja-JP"/>
              <a:t>2020/11/12</a:t>
            </a:r>
            <a:endParaRPr kumimoji="1" lang="ja-JP" altLang="en-US"/>
          </a:p>
        </p:txBody>
      </p:sp>
      <p:sp>
        <p:nvSpPr>
          <p:cNvPr id="5" name="フッター プレースホルダー 4">
            <a:extLst>
              <a:ext uri="{FF2B5EF4-FFF2-40B4-BE49-F238E27FC236}">
                <a16:creationId xmlns:a16="http://schemas.microsoft.com/office/drawing/2014/main" id="{6F8CB6BE-1E42-4209-A1C9-519042431E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5CD43C-3ACC-4420-8E0B-40F8C5C8B121}"/>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291175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3F3719-61B8-49B4-AA9A-E748ADED091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1AF6BB-92EF-4E5A-AC9C-4C2855F30CF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C6CECCE-0B91-49D1-A7AA-A555E47EFFC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3AFAFC0-892C-470E-AEF7-165F63F0F9EA}"/>
              </a:ext>
            </a:extLst>
          </p:cNvPr>
          <p:cNvSpPr>
            <a:spLocks noGrp="1"/>
          </p:cNvSpPr>
          <p:nvPr>
            <p:ph type="dt" sz="half" idx="10"/>
          </p:nvPr>
        </p:nvSpPr>
        <p:spPr/>
        <p:txBody>
          <a:bodyPr/>
          <a:lstStyle/>
          <a:p>
            <a:r>
              <a:rPr kumimoji="1" lang="en-US" altLang="ja-JP"/>
              <a:t>2020/11/12</a:t>
            </a:r>
            <a:endParaRPr kumimoji="1" lang="ja-JP" altLang="en-US"/>
          </a:p>
        </p:txBody>
      </p:sp>
      <p:sp>
        <p:nvSpPr>
          <p:cNvPr id="6" name="フッター プレースホルダー 5">
            <a:extLst>
              <a:ext uri="{FF2B5EF4-FFF2-40B4-BE49-F238E27FC236}">
                <a16:creationId xmlns:a16="http://schemas.microsoft.com/office/drawing/2014/main" id="{AEBA7D5F-08ED-40BE-A33D-76A0233D7A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904A26-1665-4D27-B1BA-E055B966E689}"/>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121611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22FF26-6DA3-462B-87CD-F0050F03766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5F030F-9272-4509-AF7A-5B259415B8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C019BE7-36EB-4071-B6DB-A4718A5862F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13F2C93-B8E1-4942-8D98-AAF913A59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4769670-DD09-4069-AD94-741FCA42509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A0F74CE-C3E1-4FDC-82FA-19D93A6741FD}"/>
              </a:ext>
            </a:extLst>
          </p:cNvPr>
          <p:cNvSpPr>
            <a:spLocks noGrp="1"/>
          </p:cNvSpPr>
          <p:nvPr>
            <p:ph type="dt" sz="half" idx="10"/>
          </p:nvPr>
        </p:nvSpPr>
        <p:spPr/>
        <p:txBody>
          <a:bodyPr/>
          <a:lstStyle/>
          <a:p>
            <a:r>
              <a:rPr kumimoji="1" lang="en-US" altLang="ja-JP"/>
              <a:t>2020/11/12</a:t>
            </a:r>
            <a:endParaRPr kumimoji="1" lang="ja-JP" altLang="en-US"/>
          </a:p>
        </p:txBody>
      </p:sp>
      <p:sp>
        <p:nvSpPr>
          <p:cNvPr id="8" name="フッター プレースホルダー 7">
            <a:extLst>
              <a:ext uri="{FF2B5EF4-FFF2-40B4-BE49-F238E27FC236}">
                <a16:creationId xmlns:a16="http://schemas.microsoft.com/office/drawing/2014/main" id="{3069AC5E-FFB1-46FE-AC6C-8295B8A6F02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9F9C004-BF43-4562-9256-831BD1CF7A04}"/>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166278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491B2-E9B5-4D51-828F-6F726F7D064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7E8EE1C-AF70-43B3-8D67-34E1B2ADCE64}"/>
              </a:ext>
            </a:extLst>
          </p:cNvPr>
          <p:cNvSpPr>
            <a:spLocks noGrp="1"/>
          </p:cNvSpPr>
          <p:nvPr>
            <p:ph type="dt" sz="half" idx="10"/>
          </p:nvPr>
        </p:nvSpPr>
        <p:spPr/>
        <p:txBody>
          <a:bodyPr/>
          <a:lstStyle/>
          <a:p>
            <a:r>
              <a:rPr kumimoji="1" lang="en-US" altLang="ja-JP"/>
              <a:t>2020/11/12</a:t>
            </a:r>
            <a:endParaRPr kumimoji="1" lang="ja-JP" altLang="en-US"/>
          </a:p>
        </p:txBody>
      </p:sp>
      <p:sp>
        <p:nvSpPr>
          <p:cNvPr id="4" name="フッター プレースホルダー 3">
            <a:extLst>
              <a:ext uri="{FF2B5EF4-FFF2-40B4-BE49-F238E27FC236}">
                <a16:creationId xmlns:a16="http://schemas.microsoft.com/office/drawing/2014/main" id="{E6F4E06F-F6E5-46B7-B247-51FA0E2C972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8BDBDDF-AF05-43AC-A356-A6DDC93FFC13}"/>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207495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373D84-1D92-43A7-BA5F-8F1C81B0CBE4}"/>
              </a:ext>
            </a:extLst>
          </p:cNvPr>
          <p:cNvSpPr>
            <a:spLocks noGrp="1"/>
          </p:cNvSpPr>
          <p:nvPr>
            <p:ph type="dt" sz="half" idx="10"/>
          </p:nvPr>
        </p:nvSpPr>
        <p:spPr/>
        <p:txBody>
          <a:bodyPr/>
          <a:lstStyle/>
          <a:p>
            <a:r>
              <a:rPr kumimoji="1" lang="en-US" altLang="ja-JP"/>
              <a:t>2020/11/12</a:t>
            </a:r>
            <a:endParaRPr kumimoji="1" lang="ja-JP" altLang="en-US"/>
          </a:p>
        </p:txBody>
      </p:sp>
      <p:sp>
        <p:nvSpPr>
          <p:cNvPr id="3" name="フッター プレースホルダー 2">
            <a:extLst>
              <a:ext uri="{FF2B5EF4-FFF2-40B4-BE49-F238E27FC236}">
                <a16:creationId xmlns:a16="http://schemas.microsoft.com/office/drawing/2014/main" id="{5AA852A4-86BF-472F-AB4F-07CF934F0FF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94AADDC-6648-41AF-8170-80A57E851AB9}"/>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283727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5C002-803F-4EE7-B03D-0AB8CAFCF92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729D7C-B3A1-444B-842E-AD3CA26961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F7E76CB-8A23-4949-B233-224E27DE3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35F8BF-5812-4CE2-BF6B-42AAB82BDF87}"/>
              </a:ext>
            </a:extLst>
          </p:cNvPr>
          <p:cNvSpPr>
            <a:spLocks noGrp="1"/>
          </p:cNvSpPr>
          <p:nvPr>
            <p:ph type="dt" sz="half" idx="10"/>
          </p:nvPr>
        </p:nvSpPr>
        <p:spPr/>
        <p:txBody>
          <a:bodyPr/>
          <a:lstStyle/>
          <a:p>
            <a:r>
              <a:rPr kumimoji="1" lang="en-US" altLang="ja-JP"/>
              <a:t>2020/11/12</a:t>
            </a:r>
            <a:endParaRPr kumimoji="1" lang="ja-JP" altLang="en-US"/>
          </a:p>
        </p:txBody>
      </p:sp>
      <p:sp>
        <p:nvSpPr>
          <p:cNvPr id="6" name="フッター プレースホルダー 5">
            <a:extLst>
              <a:ext uri="{FF2B5EF4-FFF2-40B4-BE49-F238E27FC236}">
                <a16:creationId xmlns:a16="http://schemas.microsoft.com/office/drawing/2014/main" id="{94C214C6-487C-4445-8ECF-78B75737B97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4E7272-B446-40C7-9E7D-8043EDA5CEAA}"/>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202102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46F33-3AAA-430D-8F30-182CC58B7E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7BBB71-8D33-4E63-BE3A-C7E9E1A9A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B37E3DA-2E74-4D3D-BBC4-3A3EF6A78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9C24B52-B60D-4D20-B48A-EBD1ABCC698B}"/>
              </a:ext>
            </a:extLst>
          </p:cNvPr>
          <p:cNvSpPr>
            <a:spLocks noGrp="1"/>
          </p:cNvSpPr>
          <p:nvPr>
            <p:ph type="dt" sz="half" idx="10"/>
          </p:nvPr>
        </p:nvSpPr>
        <p:spPr/>
        <p:txBody>
          <a:bodyPr/>
          <a:lstStyle/>
          <a:p>
            <a:r>
              <a:rPr kumimoji="1" lang="en-US" altLang="ja-JP"/>
              <a:t>2020/11/12</a:t>
            </a:r>
            <a:endParaRPr kumimoji="1" lang="ja-JP" altLang="en-US"/>
          </a:p>
        </p:txBody>
      </p:sp>
      <p:sp>
        <p:nvSpPr>
          <p:cNvPr id="6" name="フッター プレースホルダー 5">
            <a:extLst>
              <a:ext uri="{FF2B5EF4-FFF2-40B4-BE49-F238E27FC236}">
                <a16:creationId xmlns:a16="http://schemas.microsoft.com/office/drawing/2014/main" id="{E21ED0C6-2BEA-4183-929C-E29A32787F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01FE3D-E53E-4A87-9ED7-EB28B7D07EF9}"/>
              </a:ext>
            </a:extLst>
          </p:cNvPr>
          <p:cNvSpPr>
            <a:spLocks noGrp="1"/>
          </p:cNvSpPr>
          <p:nvPr>
            <p:ph type="sldNum" sz="quarter" idx="12"/>
          </p:nvPr>
        </p:nvSpPr>
        <p:spPr/>
        <p:txBody>
          <a:body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208133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F0ED48-FF2B-41B9-BA27-0E25E99FE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55F71CB-9E2B-498B-9CD7-A5BFFA3DC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2B1EBA-9326-4F91-8C36-AE92DA3CF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2020/11/12</a:t>
            </a:r>
            <a:endParaRPr kumimoji="1" lang="ja-JP" altLang="en-US"/>
          </a:p>
        </p:txBody>
      </p:sp>
      <p:sp>
        <p:nvSpPr>
          <p:cNvPr id="5" name="フッター プレースホルダー 4">
            <a:extLst>
              <a:ext uri="{FF2B5EF4-FFF2-40B4-BE49-F238E27FC236}">
                <a16:creationId xmlns:a16="http://schemas.microsoft.com/office/drawing/2014/main" id="{2532963D-FD8E-443A-A351-2A6F41EA0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899C5BE-3B9A-4FED-A6F2-D540C9D9F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709A5-3FF6-4392-920E-06D397A86C0C}" type="slidenum">
              <a:rPr kumimoji="1" lang="ja-JP" altLang="en-US" smtClean="0"/>
              <a:t>‹#›</a:t>
            </a:fld>
            <a:endParaRPr kumimoji="1" lang="ja-JP" altLang="en-US"/>
          </a:p>
        </p:txBody>
      </p:sp>
    </p:spTree>
    <p:extLst>
      <p:ext uri="{BB962C8B-B14F-4D97-AF65-F5344CB8AC3E}">
        <p14:creationId xmlns:p14="http://schemas.microsoft.com/office/powerpoint/2010/main" val="340444203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svg"/></Relationships>
</file>

<file path=ppt/slides/_rels/slide5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5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14305-4B29-4B8A-8ED5-B515C13D086D}"/>
              </a:ext>
            </a:extLst>
          </p:cNvPr>
          <p:cNvSpPr>
            <a:spLocks noGrp="1"/>
          </p:cNvSpPr>
          <p:nvPr>
            <p:ph type="ctrTitle"/>
          </p:nvPr>
        </p:nvSpPr>
        <p:spPr>
          <a:xfrm>
            <a:off x="1" y="3017043"/>
            <a:ext cx="12191999" cy="2262781"/>
          </a:xfrm>
        </p:spPr>
        <p:txBody>
          <a:bodyPr>
            <a:normAutofit fontScale="90000"/>
          </a:bodyPr>
          <a:lstStyle/>
          <a:p>
            <a:br>
              <a:rPr lang="en-US" altLang="ja-JP" sz="4800" dirty="0">
                <a:solidFill>
                  <a:schemeClr val="tx1"/>
                </a:solidFill>
              </a:rPr>
            </a:br>
            <a:br>
              <a:rPr lang="en-US" altLang="ja-JP" sz="4800" dirty="0">
                <a:solidFill>
                  <a:schemeClr val="tx1"/>
                </a:solidFill>
              </a:rPr>
            </a:br>
            <a:br>
              <a:rPr lang="en-US" altLang="ja-JP" sz="4800" dirty="0">
                <a:solidFill>
                  <a:schemeClr val="tx1"/>
                </a:solidFill>
              </a:rPr>
            </a:br>
            <a:br>
              <a:rPr lang="en-US" altLang="ja-JP" sz="4800" dirty="0">
                <a:solidFill>
                  <a:schemeClr val="tx1"/>
                </a:solidFill>
              </a:rPr>
            </a:br>
            <a:br>
              <a:rPr lang="en-US" altLang="ja-JP" sz="4800" dirty="0">
                <a:solidFill>
                  <a:schemeClr val="tx1"/>
                </a:solidFill>
              </a:rPr>
            </a:br>
            <a:r>
              <a:rPr lang="ja-JP" altLang="en-US" sz="4800" dirty="0">
                <a:solidFill>
                  <a:schemeClr val="tx1"/>
                </a:solidFill>
              </a:rPr>
              <a:t>発達障害児への支援をめぐる保護者と教員の　認識のズレとその帰結</a:t>
            </a:r>
            <a:br>
              <a:rPr lang="en-US" altLang="ja-JP" sz="4800" dirty="0">
                <a:solidFill>
                  <a:schemeClr val="tx1"/>
                </a:solidFill>
              </a:rPr>
            </a:br>
            <a:br>
              <a:rPr lang="en-US" altLang="ja-JP" sz="4800" dirty="0">
                <a:solidFill>
                  <a:schemeClr val="tx1"/>
                </a:solidFill>
              </a:rPr>
            </a:br>
            <a:r>
              <a:rPr lang="en-US" altLang="ja-JP" sz="4000" dirty="0">
                <a:latin typeface="+mj-ea"/>
                <a:ea typeface="+mj-ea"/>
              </a:rPr>
              <a:t>――</a:t>
            </a:r>
            <a:r>
              <a:rPr lang="ja-JP" altLang="en-US" sz="4000" dirty="0">
                <a:latin typeface="+mj-ea"/>
                <a:ea typeface="+mj-ea"/>
              </a:rPr>
              <a:t>支援に関する言説への相互作用論からのアプローチ</a:t>
            </a:r>
            <a:br>
              <a:rPr kumimoji="1" lang="en-US" altLang="ja-JP" sz="5300" dirty="0">
                <a:latin typeface="+mj-ea"/>
                <a:ea typeface="+mj-ea"/>
              </a:rPr>
            </a:br>
            <a:endParaRPr kumimoji="1" lang="ja-JP" altLang="en-US" sz="5400" dirty="0"/>
          </a:p>
        </p:txBody>
      </p:sp>
      <p:sp>
        <p:nvSpPr>
          <p:cNvPr id="3" name="字幕 2">
            <a:extLst>
              <a:ext uri="{FF2B5EF4-FFF2-40B4-BE49-F238E27FC236}">
                <a16:creationId xmlns:a16="http://schemas.microsoft.com/office/drawing/2014/main" id="{E13B7A92-B03D-4058-8AA1-F46F6C978809}"/>
              </a:ext>
            </a:extLst>
          </p:cNvPr>
          <p:cNvSpPr>
            <a:spLocks noGrp="1"/>
          </p:cNvSpPr>
          <p:nvPr>
            <p:ph type="subTitle" idx="1"/>
          </p:nvPr>
        </p:nvSpPr>
        <p:spPr>
          <a:xfrm>
            <a:off x="7106653" y="5308635"/>
            <a:ext cx="4908884" cy="509451"/>
          </a:xfrm>
        </p:spPr>
        <p:txBody>
          <a:bodyPr/>
          <a:lstStyle/>
          <a:p>
            <a:r>
              <a:rPr lang="ja-JP" altLang="en-US" sz="2400" dirty="0"/>
              <a:t>経済社会システム専攻　伊藤慎吾</a:t>
            </a:r>
            <a:endParaRPr kumimoji="1" lang="ja-JP" altLang="en-US" sz="2400" dirty="0"/>
          </a:p>
          <a:p>
            <a:endParaRPr kumimoji="1" lang="ja-JP" altLang="en-US" dirty="0"/>
          </a:p>
        </p:txBody>
      </p:sp>
      <p:sp>
        <p:nvSpPr>
          <p:cNvPr id="5" name="テキスト ボックス 4">
            <a:extLst>
              <a:ext uri="{FF2B5EF4-FFF2-40B4-BE49-F238E27FC236}">
                <a16:creationId xmlns:a16="http://schemas.microsoft.com/office/drawing/2014/main" id="{F93365B7-41E8-4548-880F-3FE745DDB809}"/>
              </a:ext>
            </a:extLst>
          </p:cNvPr>
          <p:cNvSpPr txBox="1"/>
          <p:nvPr/>
        </p:nvSpPr>
        <p:spPr>
          <a:xfrm>
            <a:off x="245165" y="385130"/>
            <a:ext cx="4545497" cy="369332"/>
          </a:xfrm>
          <a:prstGeom prst="rect">
            <a:avLst/>
          </a:prstGeom>
          <a:noFill/>
        </p:spPr>
        <p:txBody>
          <a:bodyPr wrap="square" rtlCol="0">
            <a:spAutoFit/>
          </a:bodyPr>
          <a:lstStyle/>
          <a:p>
            <a:r>
              <a:rPr kumimoji="1" lang="en-US" altLang="ja-JP" dirty="0"/>
              <a:t>2021</a:t>
            </a:r>
            <a:r>
              <a:rPr kumimoji="1" lang="ja-JP" altLang="en-US" dirty="0"/>
              <a:t>年度修士論文最終報告会　</a:t>
            </a:r>
            <a:r>
              <a:rPr kumimoji="1" lang="en-US" altLang="ja-JP" dirty="0"/>
              <a:t>2</a:t>
            </a:r>
            <a:r>
              <a:rPr kumimoji="1" lang="ja-JP" altLang="en-US" dirty="0"/>
              <a:t>月</a:t>
            </a:r>
            <a:r>
              <a:rPr lang="en-US" altLang="ja-JP" dirty="0"/>
              <a:t>11</a:t>
            </a:r>
            <a:r>
              <a:rPr kumimoji="1" lang="ja-JP" altLang="en-US" dirty="0"/>
              <a:t>日</a:t>
            </a:r>
          </a:p>
        </p:txBody>
      </p:sp>
      <p:sp>
        <p:nvSpPr>
          <p:cNvPr id="4" name="スライド番号プレースホルダー 3">
            <a:extLst>
              <a:ext uri="{FF2B5EF4-FFF2-40B4-BE49-F238E27FC236}">
                <a16:creationId xmlns:a16="http://schemas.microsoft.com/office/drawing/2014/main" id="{8E9F0D81-0C79-4CF5-8455-845B2C924B7E}"/>
              </a:ext>
            </a:extLst>
          </p:cNvPr>
          <p:cNvSpPr>
            <a:spLocks noGrp="1"/>
          </p:cNvSpPr>
          <p:nvPr>
            <p:ph type="sldNum" sz="quarter" idx="12"/>
          </p:nvPr>
        </p:nvSpPr>
        <p:spPr/>
        <p:txBody>
          <a:bodyPr/>
          <a:lstStyle/>
          <a:p>
            <a:fld id="{D87709A5-3FF6-4392-920E-06D397A86C0C}" type="slidenum">
              <a:rPr kumimoji="1" lang="ja-JP" altLang="en-US" smtClean="0"/>
              <a:t>1</a:t>
            </a:fld>
            <a:endParaRPr kumimoji="1" lang="ja-JP" altLang="en-US"/>
          </a:p>
        </p:txBody>
      </p:sp>
    </p:spTree>
    <p:extLst>
      <p:ext uri="{BB962C8B-B14F-4D97-AF65-F5344CB8AC3E}">
        <p14:creationId xmlns:p14="http://schemas.microsoft.com/office/powerpoint/2010/main" val="3828040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C24072-788C-476D-9720-AF1EEF012A13}"/>
              </a:ext>
            </a:extLst>
          </p:cNvPr>
          <p:cNvSpPr>
            <a:spLocks noGrp="1"/>
          </p:cNvSpPr>
          <p:nvPr>
            <p:ph type="title"/>
          </p:nvPr>
        </p:nvSpPr>
        <p:spPr/>
        <p:txBody>
          <a:bodyPr>
            <a:normAutofit/>
          </a:bodyPr>
          <a:lstStyle/>
          <a:p>
            <a:r>
              <a:rPr lang="ja-JP" altLang="en-US" sz="2800" dirty="0"/>
              <a:t>④</a:t>
            </a:r>
            <a:r>
              <a:rPr lang="ja-JP" altLang="en-US" sz="2800" dirty="0">
                <a:solidFill>
                  <a:schemeClr val="tx1"/>
                </a:solidFill>
              </a:rPr>
              <a:t>先行研究の整理（</a:t>
            </a:r>
            <a:r>
              <a:rPr lang="en-US" altLang="ja-JP" sz="2800" dirty="0">
                <a:solidFill>
                  <a:schemeClr val="tx1"/>
                </a:solidFill>
              </a:rPr>
              <a:t>1</a:t>
            </a:r>
            <a:r>
              <a:rPr lang="ja-JP" altLang="en-US" sz="2800" dirty="0">
                <a:solidFill>
                  <a:schemeClr val="tx1"/>
                </a:solidFill>
              </a:rPr>
              <a:t>）</a:t>
            </a:r>
            <a:r>
              <a:rPr lang="en-US" altLang="ja-JP" sz="2800" dirty="0">
                <a:solidFill>
                  <a:schemeClr val="tx1"/>
                </a:solidFill>
              </a:rPr>
              <a:t>――</a:t>
            </a:r>
            <a:r>
              <a:rPr lang="ja-JP" altLang="en-US" sz="2800" dirty="0">
                <a:solidFill>
                  <a:schemeClr val="tx1"/>
                </a:solidFill>
              </a:rPr>
              <a:t>連携の必要性</a:t>
            </a:r>
            <a:r>
              <a:rPr lang="en-US" altLang="ja-JP" sz="2800" dirty="0">
                <a:solidFill>
                  <a:schemeClr val="tx1"/>
                </a:solidFill>
              </a:rPr>
              <a:t>――</a:t>
            </a:r>
            <a:endParaRPr kumimoji="1" lang="ja-JP" altLang="en-US" sz="2800" dirty="0"/>
          </a:p>
        </p:txBody>
      </p:sp>
      <p:sp>
        <p:nvSpPr>
          <p:cNvPr id="3" name="コンテンツ プレースホルダー 2">
            <a:extLst>
              <a:ext uri="{FF2B5EF4-FFF2-40B4-BE49-F238E27FC236}">
                <a16:creationId xmlns:a16="http://schemas.microsoft.com/office/drawing/2014/main" id="{8D291186-1EEA-444B-8F87-BA4BA56CEF39}"/>
              </a:ext>
            </a:extLst>
          </p:cNvPr>
          <p:cNvSpPr>
            <a:spLocks noGrp="1"/>
          </p:cNvSpPr>
          <p:nvPr>
            <p:ph idx="1"/>
          </p:nvPr>
        </p:nvSpPr>
        <p:spPr/>
        <p:txBody>
          <a:bodyPr>
            <a:normAutofit fontScale="85000" lnSpcReduction="10000"/>
          </a:bodyPr>
          <a:lstStyle/>
          <a:p>
            <a:pPr marL="0" indent="0">
              <a:buNone/>
            </a:pPr>
            <a:r>
              <a:rPr kumimoji="1" lang="ja-JP" altLang="en-US" sz="2400" b="1" dirty="0"/>
              <a:t>発達障害がある児童生徒への支援は、学校（教員）だけで行うことは難しく、</a:t>
            </a:r>
            <a:r>
              <a:rPr kumimoji="1" lang="ja-JP" altLang="en-US" sz="2400" b="1" dirty="0">
                <a:solidFill>
                  <a:srgbClr val="FF0000"/>
                </a:solidFill>
              </a:rPr>
              <a:t>家庭（保護</a:t>
            </a:r>
            <a:endParaRPr kumimoji="1" lang="en-US" altLang="ja-JP" sz="2400" b="1" dirty="0">
              <a:solidFill>
                <a:srgbClr val="FF0000"/>
              </a:solidFill>
            </a:endParaRPr>
          </a:p>
          <a:p>
            <a:pPr marL="0" indent="0">
              <a:buNone/>
            </a:pPr>
            <a:r>
              <a:rPr kumimoji="1" lang="ja-JP" altLang="en-US" sz="2400" b="1" dirty="0">
                <a:solidFill>
                  <a:srgbClr val="FF0000"/>
                </a:solidFill>
              </a:rPr>
              <a:t>者</a:t>
            </a:r>
            <a:r>
              <a:rPr lang="ja-JP" altLang="en-US" sz="2400" b="1" dirty="0">
                <a:solidFill>
                  <a:srgbClr val="FF0000"/>
                </a:solidFill>
              </a:rPr>
              <a:t>）</a:t>
            </a:r>
            <a:r>
              <a:rPr kumimoji="1" lang="ja-JP" altLang="en-US" sz="2400" b="1" dirty="0">
                <a:solidFill>
                  <a:srgbClr val="FF0000"/>
                </a:solidFill>
              </a:rPr>
              <a:t>との連携が必要</a:t>
            </a:r>
            <a:endParaRPr kumimoji="1" lang="en-US" altLang="ja-JP" sz="2400" b="1" dirty="0">
              <a:solidFill>
                <a:srgbClr val="FF0000"/>
              </a:solidFill>
            </a:endParaRPr>
          </a:p>
          <a:p>
            <a:pPr marL="0" indent="0">
              <a:buNone/>
            </a:pPr>
            <a:endParaRPr lang="en-US" altLang="ja-JP" sz="2400" b="1" dirty="0">
              <a:solidFill>
                <a:srgbClr val="FF0000"/>
              </a:solidFill>
            </a:endParaRPr>
          </a:p>
          <a:p>
            <a:pPr marL="0" indent="0">
              <a:buNone/>
            </a:pPr>
            <a:r>
              <a:rPr kumimoji="1" lang="ja-JP" altLang="en-US" sz="2400" b="1" dirty="0"/>
              <a:t>　文部科学省初等中等教育分科会報告（</a:t>
            </a:r>
            <a:r>
              <a:rPr kumimoji="1" lang="en-US" altLang="ja-JP" sz="2400" b="1" dirty="0"/>
              <a:t>2012</a:t>
            </a:r>
            <a:r>
              <a:rPr kumimoji="1" lang="ja-JP" altLang="en-US" sz="2400" b="1" dirty="0"/>
              <a:t>）</a:t>
            </a:r>
          </a:p>
          <a:p>
            <a:pPr marL="0" indent="0">
              <a:buNone/>
            </a:pPr>
            <a:r>
              <a:rPr kumimoji="1" lang="ja-JP" altLang="en-US" sz="2400" dirty="0"/>
              <a:t>　　⇒学校と家庭が緊密に</a:t>
            </a:r>
            <a:r>
              <a:rPr kumimoji="1" lang="ja-JP" altLang="en-US" sz="2400" b="1" dirty="0">
                <a:solidFill>
                  <a:srgbClr val="FF0000"/>
                </a:solidFill>
              </a:rPr>
              <a:t>連携することが支援の上で重要</a:t>
            </a:r>
            <a:r>
              <a:rPr kumimoji="1" lang="ja-JP" altLang="en-US" sz="2400" dirty="0"/>
              <a:t>であると示している。</a:t>
            </a:r>
          </a:p>
          <a:p>
            <a:pPr marL="0" indent="0">
              <a:buNone/>
            </a:pPr>
            <a:r>
              <a:rPr kumimoji="1" lang="ja-JP" altLang="en-US" sz="2400" dirty="0"/>
              <a:t>　</a:t>
            </a:r>
          </a:p>
          <a:p>
            <a:pPr marL="0" indent="0">
              <a:buNone/>
            </a:pPr>
            <a:r>
              <a:rPr kumimoji="1" lang="ja-JP" altLang="en-US" sz="2400" dirty="0"/>
              <a:t>　</a:t>
            </a:r>
            <a:r>
              <a:rPr kumimoji="1" lang="ja-JP" altLang="en-US" sz="2400" b="1" dirty="0"/>
              <a:t>三田村（</a:t>
            </a:r>
            <a:r>
              <a:rPr kumimoji="1" lang="en-US" altLang="ja-JP" sz="2400" b="1" dirty="0"/>
              <a:t>2011</a:t>
            </a:r>
            <a:r>
              <a:rPr kumimoji="1" lang="ja-JP" altLang="en-US" sz="2400" b="1" dirty="0"/>
              <a:t>）</a:t>
            </a:r>
          </a:p>
          <a:p>
            <a:pPr marL="457200" lvl="1" indent="0">
              <a:buNone/>
            </a:pPr>
            <a:r>
              <a:rPr kumimoji="1" lang="ja-JP" altLang="en-US" sz="2100" dirty="0"/>
              <a:t>⇒家庭と学校の連携を高める為、</a:t>
            </a:r>
            <a:r>
              <a:rPr kumimoji="1" lang="ja-JP" altLang="en-US" sz="2100" b="1" dirty="0">
                <a:solidFill>
                  <a:srgbClr val="FF0000"/>
                </a:solidFill>
              </a:rPr>
              <a:t>保護者と教員のコミュニケーションを効果的に図る必要</a:t>
            </a:r>
            <a:r>
              <a:rPr kumimoji="1" lang="ja-JP" altLang="en-US" sz="2100" dirty="0"/>
              <a:t>がある</a:t>
            </a:r>
            <a:endParaRPr kumimoji="1" lang="ja-JP" altLang="en-US" sz="2000" dirty="0"/>
          </a:p>
          <a:p>
            <a:pPr marL="0" indent="0">
              <a:buNone/>
            </a:pPr>
            <a:r>
              <a:rPr kumimoji="1" lang="ja-JP" altLang="en-US" sz="2400" b="1" dirty="0"/>
              <a:t>　森（</a:t>
            </a:r>
            <a:r>
              <a:rPr kumimoji="1" lang="en-US" altLang="ja-JP" sz="2400" b="1" dirty="0"/>
              <a:t>2011</a:t>
            </a:r>
            <a:r>
              <a:rPr kumimoji="1" lang="ja-JP" altLang="en-US" sz="2400" b="1" dirty="0"/>
              <a:t>）</a:t>
            </a:r>
          </a:p>
          <a:p>
            <a:pPr marL="457200" lvl="1" indent="0">
              <a:buNone/>
            </a:pPr>
            <a:r>
              <a:rPr kumimoji="1" lang="ja-JP" altLang="en-US" sz="2100" dirty="0"/>
              <a:t>⇒学校以外の関連機関を含めた総合的な支援を効果的に行う為、</a:t>
            </a:r>
            <a:r>
              <a:rPr kumimoji="1" lang="ja-JP" altLang="en-US" sz="2100" b="1" dirty="0">
                <a:solidFill>
                  <a:srgbClr val="FF0000"/>
                </a:solidFill>
              </a:rPr>
              <a:t>教員と保護者の協力関係が重要</a:t>
            </a:r>
          </a:p>
          <a:p>
            <a:pPr marL="0" indent="0">
              <a:buNone/>
            </a:pPr>
            <a:r>
              <a:rPr kumimoji="1" lang="ja-JP" altLang="en-US" sz="2400" b="1" dirty="0"/>
              <a:t>　柳澤（</a:t>
            </a:r>
            <a:r>
              <a:rPr kumimoji="1" lang="en-US" altLang="ja-JP" sz="2400" b="1" dirty="0"/>
              <a:t>2014</a:t>
            </a:r>
            <a:r>
              <a:rPr kumimoji="1" lang="ja-JP" altLang="en-US" sz="2400" b="1" dirty="0"/>
              <a:t>）</a:t>
            </a:r>
          </a:p>
          <a:p>
            <a:pPr marL="457200" lvl="1" indent="0">
              <a:buNone/>
            </a:pPr>
            <a:r>
              <a:rPr kumimoji="1" lang="ja-JP" altLang="en-US" sz="2100" dirty="0"/>
              <a:t>⇒教員は保護者とコミュニケーションを深め、</a:t>
            </a:r>
            <a:r>
              <a:rPr kumimoji="1" lang="ja-JP" altLang="en-US" sz="2100" b="1" dirty="0">
                <a:solidFill>
                  <a:srgbClr val="FF0000"/>
                </a:solidFill>
              </a:rPr>
              <a:t>保護者との信頼関係を築くことが重要</a:t>
            </a:r>
            <a:r>
              <a:rPr kumimoji="1" lang="ja-JP" altLang="en-US" sz="2100" dirty="0"/>
              <a:t>である</a:t>
            </a:r>
            <a:endParaRPr kumimoji="1" lang="en-US" altLang="ja-JP" sz="2000" dirty="0"/>
          </a:p>
          <a:p>
            <a:pPr marL="0" indent="0">
              <a:buNone/>
            </a:pPr>
            <a:endParaRPr lang="en-US" altLang="ja-JP" sz="2400" dirty="0">
              <a:solidFill>
                <a:srgbClr val="FF0000"/>
              </a:solidFill>
            </a:endParaRP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F669C7B9-6E31-4E01-997D-362F7D0671C4}"/>
              </a:ext>
            </a:extLst>
          </p:cNvPr>
          <p:cNvSpPr>
            <a:spLocks noGrp="1"/>
          </p:cNvSpPr>
          <p:nvPr>
            <p:ph type="sldNum" sz="quarter" idx="12"/>
          </p:nvPr>
        </p:nvSpPr>
        <p:spPr/>
        <p:txBody>
          <a:bodyPr/>
          <a:lstStyle/>
          <a:p>
            <a:fld id="{D87709A5-3FF6-4392-920E-06D397A86C0C}" type="slidenum">
              <a:rPr kumimoji="1" lang="ja-JP" altLang="en-US" smtClean="0"/>
              <a:t>10</a:t>
            </a:fld>
            <a:endParaRPr kumimoji="1" lang="ja-JP" altLang="en-US" dirty="0"/>
          </a:p>
        </p:txBody>
      </p:sp>
    </p:spTree>
    <p:extLst>
      <p:ext uri="{BB962C8B-B14F-4D97-AF65-F5344CB8AC3E}">
        <p14:creationId xmlns:p14="http://schemas.microsoft.com/office/powerpoint/2010/main" val="189785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594A08-95E8-4102-B7C7-9BB854DF77DE}"/>
              </a:ext>
            </a:extLst>
          </p:cNvPr>
          <p:cNvSpPr>
            <a:spLocks noGrp="1"/>
          </p:cNvSpPr>
          <p:nvPr>
            <p:ph type="title"/>
          </p:nvPr>
        </p:nvSpPr>
        <p:spPr/>
        <p:txBody>
          <a:bodyPr>
            <a:normAutofit/>
          </a:bodyPr>
          <a:lstStyle/>
          <a:p>
            <a:r>
              <a:rPr lang="ja-JP" altLang="en-US" sz="2800" dirty="0"/>
              <a:t>④</a:t>
            </a:r>
            <a:r>
              <a:rPr kumimoji="1" lang="ja-JP" altLang="en-US" sz="2800" dirty="0">
                <a:solidFill>
                  <a:schemeClr val="tx1"/>
                </a:solidFill>
              </a:rPr>
              <a:t>先行研究の整理（</a:t>
            </a:r>
            <a:r>
              <a:rPr kumimoji="1" lang="en-US" altLang="ja-JP" sz="2800" dirty="0">
                <a:solidFill>
                  <a:schemeClr val="tx1"/>
                </a:solidFill>
              </a:rPr>
              <a:t>2</a:t>
            </a:r>
            <a:r>
              <a:rPr kumimoji="1" lang="ja-JP" altLang="en-US" sz="2800" dirty="0">
                <a:solidFill>
                  <a:schemeClr val="tx1"/>
                </a:solidFill>
              </a:rPr>
              <a:t>）</a:t>
            </a:r>
            <a:r>
              <a:rPr kumimoji="1" lang="en-US" altLang="ja-JP" sz="2800" dirty="0">
                <a:solidFill>
                  <a:schemeClr val="tx1"/>
                </a:solidFill>
              </a:rPr>
              <a:t>――</a:t>
            </a:r>
            <a:r>
              <a:rPr kumimoji="1" lang="ja-JP" altLang="en-US" sz="2800" dirty="0">
                <a:solidFill>
                  <a:schemeClr val="tx1"/>
                </a:solidFill>
              </a:rPr>
              <a:t>現実的な問題</a:t>
            </a:r>
            <a:r>
              <a:rPr kumimoji="1" lang="en-US" altLang="ja-JP" sz="2800" dirty="0">
                <a:solidFill>
                  <a:schemeClr val="tx1"/>
                </a:solidFill>
              </a:rPr>
              <a:t>――</a:t>
            </a:r>
            <a:endParaRPr kumimoji="1" lang="ja-JP" altLang="en-US" sz="2800" dirty="0"/>
          </a:p>
        </p:txBody>
      </p:sp>
      <p:sp>
        <p:nvSpPr>
          <p:cNvPr id="3" name="コンテンツ プレースホルダー 2">
            <a:extLst>
              <a:ext uri="{FF2B5EF4-FFF2-40B4-BE49-F238E27FC236}">
                <a16:creationId xmlns:a16="http://schemas.microsoft.com/office/drawing/2014/main" id="{16D078A9-4082-4E95-9F39-ECEAEE0690DE}"/>
              </a:ext>
            </a:extLst>
          </p:cNvPr>
          <p:cNvSpPr>
            <a:spLocks noGrp="1"/>
          </p:cNvSpPr>
          <p:nvPr>
            <p:ph idx="1"/>
          </p:nvPr>
        </p:nvSpPr>
        <p:spPr>
          <a:xfrm>
            <a:off x="419100" y="1690689"/>
            <a:ext cx="11353800" cy="4307794"/>
          </a:xfrm>
        </p:spPr>
        <p:txBody>
          <a:bodyPr>
            <a:normAutofit fontScale="55000" lnSpcReduction="20000"/>
          </a:bodyPr>
          <a:lstStyle/>
          <a:p>
            <a:pPr marL="0" indent="0">
              <a:buNone/>
            </a:pPr>
            <a:r>
              <a:rPr kumimoji="1" lang="ja-JP" altLang="en-US" sz="3600" b="1" dirty="0"/>
              <a:t>連携の重要性が指摘されつつも、同時に連携が困難であるとの指摘。</a:t>
            </a:r>
            <a:endParaRPr kumimoji="1" lang="en-US" altLang="ja-JP" sz="3600" b="1" dirty="0"/>
          </a:p>
          <a:p>
            <a:pPr marL="0" indent="0">
              <a:buNone/>
            </a:pPr>
            <a:r>
              <a:rPr kumimoji="1" lang="ja-JP" altLang="en-US" sz="3600" b="1" dirty="0"/>
              <a:t>実際には</a:t>
            </a:r>
            <a:r>
              <a:rPr kumimoji="1" lang="ja-JP" altLang="en-US" sz="3600" b="1" dirty="0">
                <a:solidFill>
                  <a:srgbClr val="FF0000"/>
                </a:solidFill>
              </a:rPr>
              <a:t>両者の連携が上手くいかない場合が多い</a:t>
            </a:r>
            <a:r>
              <a:rPr kumimoji="1" lang="ja-JP" altLang="en-US" sz="3600" b="1" dirty="0"/>
              <a:t>。</a:t>
            </a:r>
            <a:endParaRPr kumimoji="1" lang="en-US" altLang="ja-JP" sz="3600" b="1" dirty="0"/>
          </a:p>
          <a:p>
            <a:pPr marL="0" indent="0">
              <a:buNone/>
            </a:pPr>
            <a:endParaRPr lang="en-US" altLang="ja-JP" dirty="0"/>
          </a:p>
          <a:p>
            <a:pPr marL="0" indent="0">
              <a:buNone/>
            </a:pPr>
            <a:r>
              <a:rPr kumimoji="1" lang="ja-JP" altLang="en-US" sz="2900" b="1" dirty="0"/>
              <a:t>　三田村（</a:t>
            </a:r>
            <a:r>
              <a:rPr kumimoji="1" lang="en-US" altLang="ja-JP" sz="2900" b="1" dirty="0"/>
              <a:t>2011</a:t>
            </a:r>
            <a:r>
              <a:rPr kumimoji="1" lang="ja-JP" altLang="en-US" sz="2900" b="1" dirty="0"/>
              <a:t>）</a:t>
            </a:r>
          </a:p>
          <a:p>
            <a:pPr marL="0" indent="0">
              <a:buNone/>
            </a:pPr>
            <a:r>
              <a:rPr kumimoji="1" lang="ja-JP" altLang="en-US" sz="2900" dirty="0"/>
              <a:t>　　⇒教員と保護者による双方への配慮によりコミュニケーションが困難であると指摘。</a:t>
            </a:r>
          </a:p>
          <a:p>
            <a:pPr marL="0" indent="0">
              <a:buNone/>
            </a:pPr>
            <a:r>
              <a:rPr kumimoji="1" lang="ja-JP" altLang="en-US" sz="2900" b="1" dirty="0"/>
              <a:t>　森（</a:t>
            </a:r>
            <a:r>
              <a:rPr kumimoji="1" lang="en-US" altLang="ja-JP" sz="2900" b="1" dirty="0"/>
              <a:t>2011</a:t>
            </a:r>
            <a:r>
              <a:rPr kumimoji="1" lang="ja-JP" altLang="en-US" sz="2900" b="1" dirty="0"/>
              <a:t>）</a:t>
            </a:r>
          </a:p>
          <a:p>
            <a:pPr marL="0" indent="0">
              <a:buNone/>
            </a:pPr>
            <a:r>
              <a:rPr kumimoji="1" lang="ja-JP" altLang="en-US" sz="2900" dirty="0"/>
              <a:t>　　⇒教員側は保護者とのコミュニケーションの取り方、保護者への理解、保護者から要望への対応について困惑　</a:t>
            </a:r>
          </a:p>
          <a:p>
            <a:pPr marL="0" indent="0">
              <a:buNone/>
            </a:pPr>
            <a:r>
              <a:rPr kumimoji="1" lang="ja-JP" altLang="en-US" sz="2900" dirty="0"/>
              <a:t>　　　していると指摘。</a:t>
            </a:r>
          </a:p>
          <a:p>
            <a:pPr marL="0" indent="0">
              <a:buNone/>
            </a:pPr>
            <a:r>
              <a:rPr kumimoji="1" lang="ja-JP" altLang="en-US" sz="2900" dirty="0"/>
              <a:t>　</a:t>
            </a:r>
            <a:r>
              <a:rPr kumimoji="1" lang="ja-JP" altLang="en-US" sz="2900" b="1" dirty="0"/>
              <a:t>若松（</a:t>
            </a:r>
            <a:r>
              <a:rPr kumimoji="1" lang="en-US" altLang="ja-JP" sz="2900" b="1" dirty="0"/>
              <a:t>2012</a:t>
            </a:r>
            <a:r>
              <a:rPr kumimoji="1" lang="ja-JP" altLang="en-US" sz="2900" b="1" dirty="0"/>
              <a:t>）</a:t>
            </a:r>
          </a:p>
          <a:p>
            <a:pPr marL="0" indent="0">
              <a:buNone/>
            </a:pPr>
            <a:r>
              <a:rPr kumimoji="1" lang="ja-JP" altLang="en-US" sz="2900" dirty="0"/>
              <a:t>　　⇒教員側が連携が上手くいかないことについて保護者側への責任とすることで、両者の溝が深まる悪循環に陥　　　</a:t>
            </a:r>
          </a:p>
          <a:p>
            <a:pPr marL="0" indent="0">
              <a:buNone/>
            </a:pPr>
            <a:r>
              <a:rPr kumimoji="1" lang="ja-JP" altLang="en-US" sz="2900" dirty="0"/>
              <a:t>　　　る可能性について指摘。</a:t>
            </a:r>
            <a:endParaRPr kumimoji="1" lang="en-US" altLang="ja-JP" sz="2900" dirty="0"/>
          </a:p>
          <a:p>
            <a:pPr marL="0" indent="0">
              <a:buNone/>
            </a:pPr>
            <a:r>
              <a:rPr lang="ja-JP" altLang="en-US" sz="2900" b="1" dirty="0"/>
              <a:t>　瀬戸（</a:t>
            </a:r>
            <a:r>
              <a:rPr lang="en-US" altLang="ja-JP" sz="2900" b="1" dirty="0"/>
              <a:t>2013</a:t>
            </a:r>
            <a:r>
              <a:rPr lang="ja-JP" altLang="en-US" sz="2900" b="1" dirty="0"/>
              <a:t>）</a:t>
            </a:r>
            <a:endParaRPr kumimoji="1" lang="en-US" altLang="ja-JP" sz="2900" b="1" dirty="0"/>
          </a:p>
          <a:p>
            <a:pPr marL="0" indent="0">
              <a:buNone/>
            </a:pPr>
            <a:r>
              <a:rPr lang="ja-JP" altLang="en-US" sz="2800" dirty="0"/>
              <a:t>　　⇒教員が保護者と関係に力を入れても、実際には円滑な連携に困難がある。</a:t>
            </a:r>
            <a:endParaRPr lang="en-US" altLang="ja-JP" sz="28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4F52286E-8936-4CE2-A9C1-EA836B8C4F83}"/>
              </a:ext>
            </a:extLst>
          </p:cNvPr>
          <p:cNvSpPr>
            <a:spLocks noGrp="1"/>
          </p:cNvSpPr>
          <p:nvPr>
            <p:ph type="sldNum" sz="quarter" idx="12"/>
          </p:nvPr>
        </p:nvSpPr>
        <p:spPr/>
        <p:txBody>
          <a:bodyPr/>
          <a:lstStyle/>
          <a:p>
            <a:fld id="{D87709A5-3FF6-4392-920E-06D397A86C0C}" type="slidenum">
              <a:rPr kumimoji="1" lang="ja-JP" altLang="en-US" smtClean="0"/>
              <a:t>11</a:t>
            </a:fld>
            <a:endParaRPr kumimoji="1" lang="ja-JP" altLang="en-US" dirty="0"/>
          </a:p>
        </p:txBody>
      </p:sp>
    </p:spTree>
    <p:extLst>
      <p:ext uri="{BB962C8B-B14F-4D97-AF65-F5344CB8AC3E}">
        <p14:creationId xmlns:p14="http://schemas.microsoft.com/office/powerpoint/2010/main" val="115023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C90547-E734-4A57-A030-1C1CF2C7A682}"/>
              </a:ext>
            </a:extLst>
          </p:cNvPr>
          <p:cNvSpPr>
            <a:spLocks noGrp="1"/>
          </p:cNvSpPr>
          <p:nvPr>
            <p:ph type="title"/>
          </p:nvPr>
        </p:nvSpPr>
        <p:spPr/>
        <p:txBody>
          <a:bodyPr>
            <a:normAutofit/>
          </a:bodyPr>
          <a:lstStyle/>
          <a:p>
            <a:r>
              <a:rPr lang="ja-JP" altLang="en-US" sz="2800" dirty="0"/>
              <a:t>④先行研究の整理（</a:t>
            </a:r>
            <a:r>
              <a:rPr lang="en-US" altLang="ja-JP" sz="2800" dirty="0"/>
              <a:t>3</a:t>
            </a:r>
            <a:r>
              <a:rPr lang="ja-JP" altLang="en-US" sz="2800" dirty="0"/>
              <a:t>）</a:t>
            </a:r>
            <a:r>
              <a:rPr lang="en-US" altLang="ja-JP" sz="2800" dirty="0"/>
              <a:t>――</a:t>
            </a:r>
            <a:r>
              <a:rPr lang="ja-JP" altLang="en-US" sz="2800" dirty="0"/>
              <a:t>課題</a:t>
            </a:r>
            <a:r>
              <a:rPr lang="en-US" altLang="ja-JP" sz="2800" dirty="0"/>
              <a:t>――</a:t>
            </a:r>
            <a:endParaRPr kumimoji="1" lang="ja-JP" altLang="en-US" sz="2800" dirty="0"/>
          </a:p>
        </p:txBody>
      </p:sp>
      <p:sp>
        <p:nvSpPr>
          <p:cNvPr id="3" name="コンテンツ プレースホルダー 2">
            <a:extLst>
              <a:ext uri="{FF2B5EF4-FFF2-40B4-BE49-F238E27FC236}">
                <a16:creationId xmlns:a16="http://schemas.microsoft.com/office/drawing/2014/main" id="{4AC4D813-85A6-43BD-8B06-597333D48525}"/>
              </a:ext>
            </a:extLst>
          </p:cNvPr>
          <p:cNvSpPr>
            <a:spLocks noGrp="1"/>
          </p:cNvSpPr>
          <p:nvPr>
            <p:ph idx="1"/>
          </p:nvPr>
        </p:nvSpPr>
        <p:spPr/>
        <p:txBody>
          <a:bodyPr/>
          <a:lstStyle/>
          <a:p>
            <a:pPr marL="0" indent="0">
              <a:buNone/>
            </a:pPr>
            <a:r>
              <a:rPr kumimoji="1" lang="ja-JP" altLang="en-US" sz="2800" dirty="0"/>
              <a:t>先行研究からは</a:t>
            </a:r>
            <a:endParaRPr kumimoji="1" lang="en-US" altLang="ja-JP" sz="2800" dirty="0"/>
          </a:p>
          <a:p>
            <a:pPr marL="0" indent="0">
              <a:buNone/>
            </a:pPr>
            <a:r>
              <a:rPr kumimoji="1" lang="ja-JP" altLang="en-US" sz="2800" dirty="0"/>
              <a:t>「連携の困難さ」（何で上手くいかないの？）について保護者ないしは教員の一方のみの検討</a:t>
            </a:r>
            <a:endParaRPr kumimoji="1" lang="en-US" altLang="ja-JP" sz="2800" dirty="0"/>
          </a:p>
          <a:p>
            <a:pPr marL="0" indent="0">
              <a:buNone/>
            </a:pPr>
            <a:endParaRPr kumimoji="1" lang="en-US" altLang="ja-JP" sz="2800" dirty="0"/>
          </a:p>
          <a:p>
            <a:pPr marL="0" indent="0">
              <a:buNone/>
            </a:pPr>
            <a:endParaRPr kumimoji="1" lang="en-US" altLang="ja-JP" sz="2800" dirty="0"/>
          </a:p>
          <a:p>
            <a:pPr marL="0" indent="0" algn="ctr">
              <a:buNone/>
            </a:pPr>
            <a:r>
              <a:rPr kumimoji="1" lang="ja-JP" altLang="en-US" sz="2800" b="1" dirty="0">
                <a:solidFill>
                  <a:srgbClr val="FF0000"/>
                </a:solidFill>
              </a:rPr>
              <a:t>保護者と教員の双方</a:t>
            </a:r>
            <a:r>
              <a:rPr lang="ja-JP" altLang="en-US" sz="2800" b="1" dirty="0">
                <a:solidFill>
                  <a:srgbClr val="FF0000"/>
                </a:solidFill>
              </a:rPr>
              <a:t>を射程に収めた</a:t>
            </a:r>
            <a:r>
              <a:rPr kumimoji="1" lang="ja-JP" altLang="en-US" sz="2800" b="1" dirty="0">
                <a:solidFill>
                  <a:srgbClr val="FF0000"/>
                </a:solidFill>
              </a:rPr>
              <a:t>詳細な研究</a:t>
            </a:r>
            <a:r>
              <a:rPr lang="ja-JP" altLang="en-US" sz="2800" b="1" dirty="0">
                <a:solidFill>
                  <a:srgbClr val="FF0000"/>
                </a:solidFill>
              </a:rPr>
              <a:t>はない。</a:t>
            </a:r>
            <a:endParaRPr kumimoji="1" lang="en-US" altLang="ja-JP" sz="2800" b="1" dirty="0">
              <a:solidFill>
                <a:srgbClr val="FF0000"/>
              </a:solidFill>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729AAE34-2716-4CBE-A7CD-796136F6E6D4}"/>
              </a:ext>
            </a:extLst>
          </p:cNvPr>
          <p:cNvSpPr>
            <a:spLocks noGrp="1"/>
          </p:cNvSpPr>
          <p:nvPr>
            <p:ph type="sldNum" sz="quarter" idx="12"/>
          </p:nvPr>
        </p:nvSpPr>
        <p:spPr/>
        <p:txBody>
          <a:bodyPr/>
          <a:lstStyle/>
          <a:p>
            <a:fld id="{D87709A5-3FF6-4392-920E-06D397A86C0C}" type="slidenum">
              <a:rPr kumimoji="1" lang="ja-JP" altLang="en-US" smtClean="0"/>
              <a:t>12</a:t>
            </a:fld>
            <a:endParaRPr kumimoji="1" lang="ja-JP" altLang="en-US" dirty="0"/>
          </a:p>
        </p:txBody>
      </p:sp>
    </p:spTree>
    <p:extLst>
      <p:ext uri="{BB962C8B-B14F-4D97-AF65-F5344CB8AC3E}">
        <p14:creationId xmlns:p14="http://schemas.microsoft.com/office/powerpoint/2010/main" val="298657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9BDA9-4392-4BEA-B0F7-A76DEB5508F1}"/>
              </a:ext>
            </a:extLst>
          </p:cNvPr>
          <p:cNvSpPr>
            <a:spLocks noGrp="1"/>
          </p:cNvSpPr>
          <p:nvPr>
            <p:ph type="title"/>
          </p:nvPr>
        </p:nvSpPr>
        <p:spPr/>
        <p:txBody>
          <a:bodyPr>
            <a:normAutofit/>
          </a:bodyPr>
          <a:lstStyle/>
          <a:p>
            <a:r>
              <a:rPr lang="ja-JP" altLang="en-US" sz="2800" dirty="0"/>
              <a:t>⑤</a:t>
            </a:r>
            <a:r>
              <a:rPr kumimoji="1" lang="ja-JP" altLang="en-US" sz="2800" dirty="0">
                <a:solidFill>
                  <a:schemeClr val="tx1"/>
                </a:solidFill>
              </a:rPr>
              <a:t>問題の設定</a:t>
            </a:r>
            <a:endParaRPr kumimoji="1" lang="ja-JP" altLang="en-US" sz="2800" dirty="0"/>
          </a:p>
        </p:txBody>
      </p:sp>
      <p:sp>
        <p:nvSpPr>
          <p:cNvPr id="3" name="コンテンツ プレースホルダー 2">
            <a:extLst>
              <a:ext uri="{FF2B5EF4-FFF2-40B4-BE49-F238E27FC236}">
                <a16:creationId xmlns:a16="http://schemas.microsoft.com/office/drawing/2014/main" id="{4512100A-3BA6-4527-9B08-CD0949C99026}"/>
              </a:ext>
            </a:extLst>
          </p:cNvPr>
          <p:cNvSpPr>
            <a:spLocks noGrp="1"/>
          </p:cNvSpPr>
          <p:nvPr>
            <p:ph idx="1"/>
          </p:nvPr>
        </p:nvSpPr>
        <p:spPr/>
        <p:txBody>
          <a:bodyPr>
            <a:normAutofit fontScale="92500" lnSpcReduction="20000"/>
          </a:bodyPr>
          <a:lstStyle/>
          <a:p>
            <a:pPr marL="0" indent="0">
              <a:buNone/>
            </a:pPr>
            <a:r>
              <a:rPr kumimoji="1" lang="ja-JP" altLang="en-US" sz="2800" dirty="0"/>
              <a:t>本論文では「連携が機能しない状況とは、保護者と教員の相互作用の</a:t>
            </a:r>
            <a:endParaRPr kumimoji="1" lang="en-US" altLang="ja-JP" sz="2800" dirty="0"/>
          </a:p>
          <a:p>
            <a:pPr marL="0" indent="0">
              <a:buNone/>
            </a:pPr>
            <a:r>
              <a:rPr kumimoji="1" lang="ja-JP" altLang="en-US" sz="2800" dirty="0"/>
              <a:t>過程において、どのようなことが問題となって生じているものなのか。</a:t>
            </a:r>
          </a:p>
          <a:p>
            <a:pPr marL="0" indent="0">
              <a:buNone/>
            </a:pPr>
            <a:r>
              <a:rPr kumimoji="1" lang="ja-JP" altLang="en-US" sz="2800" dirty="0"/>
              <a:t>」について、</a:t>
            </a:r>
            <a:endParaRPr kumimoji="1" lang="en-US" altLang="ja-JP" sz="2800" dirty="0"/>
          </a:p>
          <a:p>
            <a:pPr marL="0" indent="0">
              <a:buNone/>
            </a:pPr>
            <a:endParaRPr lang="en-US" altLang="ja-JP" sz="2800" dirty="0"/>
          </a:p>
          <a:p>
            <a:pPr marL="0" indent="0">
              <a:buNone/>
            </a:pPr>
            <a:r>
              <a:rPr kumimoji="1" lang="ja-JP" altLang="en-US" sz="2800" dirty="0">
                <a:solidFill>
                  <a:srgbClr val="FF0000"/>
                </a:solidFill>
              </a:rPr>
              <a:t>保護者と教員の双方から得られたデータを比較分析し</a:t>
            </a:r>
            <a:r>
              <a:rPr kumimoji="1" lang="ja-JP" altLang="en-US" sz="2800" dirty="0"/>
              <a:t>、</a:t>
            </a:r>
            <a:endParaRPr kumimoji="1" lang="en-US" altLang="ja-JP" sz="2800" dirty="0"/>
          </a:p>
          <a:p>
            <a:pPr marL="0" indent="0">
              <a:buNone/>
            </a:pPr>
            <a:endParaRPr lang="en-US" altLang="ja-JP" sz="2800" dirty="0"/>
          </a:p>
          <a:p>
            <a:pPr marL="0" indent="0">
              <a:buNone/>
            </a:pPr>
            <a:r>
              <a:rPr lang="ja-JP" altLang="en-US" sz="2800" dirty="0"/>
              <a:t>「連携の困難さ」について探究する。</a:t>
            </a:r>
            <a:endParaRPr lang="en-US" altLang="ja-JP" sz="2800" dirty="0"/>
          </a:p>
          <a:p>
            <a:pPr marL="0" indent="0">
              <a:buNone/>
            </a:pPr>
            <a:endParaRPr kumimoji="1" lang="en-US" altLang="ja-JP" sz="2800" dirty="0"/>
          </a:p>
          <a:p>
            <a:pPr marL="0" indent="0">
              <a:buNone/>
            </a:pPr>
            <a:r>
              <a:rPr kumimoji="1" lang="ja-JP" altLang="en-US" sz="2800" dirty="0"/>
              <a:t>その為に、</a:t>
            </a:r>
            <a:r>
              <a:rPr kumimoji="1" lang="ja-JP" altLang="en-US" sz="2800" dirty="0">
                <a:solidFill>
                  <a:srgbClr val="FF0000"/>
                </a:solidFill>
              </a:rPr>
              <a:t>シンボリック相互作用論</a:t>
            </a:r>
            <a:r>
              <a:rPr kumimoji="1" lang="ja-JP" altLang="en-US" sz="2800" dirty="0"/>
              <a:t>を分析枠組みとして用いる</a:t>
            </a:r>
          </a:p>
          <a:p>
            <a:pPr marL="0" indent="0">
              <a:buNone/>
            </a:pPr>
            <a:r>
              <a:rPr kumimoji="1" lang="en-US" altLang="ja-JP" sz="2400" dirty="0"/>
              <a:t>※</a:t>
            </a:r>
            <a:r>
              <a:rPr lang="ja-JP" altLang="en-US" sz="2400" dirty="0"/>
              <a:t>本研究では「連携」自体への良し悪しを検討することはしない。</a:t>
            </a:r>
            <a:endParaRPr kumimoji="1" lang="ja-JP" altLang="en-US" sz="2400" dirty="0"/>
          </a:p>
        </p:txBody>
      </p:sp>
      <p:sp>
        <p:nvSpPr>
          <p:cNvPr id="4" name="スライド番号プレースホルダー 3">
            <a:extLst>
              <a:ext uri="{FF2B5EF4-FFF2-40B4-BE49-F238E27FC236}">
                <a16:creationId xmlns:a16="http://schemas.microsoft.com/office/drawing/2014/main" id="{98375225-8EF2-4FB2-B06B-E5BA56AFC3C9}"/>
              </a:ext>
            </a:extLst>
          </p:cNvPr>
          <p:cNvSpPr>
            <a:spLocks noGrp="1"/>
          </p:cNvSpPr>
          <p:nvPr>
            <p:ph type="sldNum" sz="quarter" idx="12"/>
          </p:nvPr>
        </p:nvSpPr>
        <p:spPr/>
        <p:txBody>
          <a:bodyPr/>
          <a:lstStyle/>
          <a:p>
            <a:fld id="{D87709A5-3FF6-4392-920E-06D397A86C0C}" type="slidenum">
              <a:rPr kumimoji="1" lang="ja-JP" altLang="en-US" smtClean="0"/>
              <a:t>13</a:t>
            </a:fld>
            <a:endParaRPr kumimoji="1" lang="ja-JP" altLang="en-US" dirty="0"/>
          </a:p>
        </p:txBody>
      </p:sp>
    </p:spTree>
    <p:extLst>
      <p:ext uri="{BB962C8B-B14F-4D97-AF65-F5344CB8AC3E}">
        <p14:creationId xmlns:p14="http://schemas.microsoft.com/office/powerpoint/2010/main" val="315003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D2F97-3D20-4693-B72E-2A7A136B5923}"/>
              </a:ext>
            </a:extLst>
          </p:cNvPr>
          <p:cNvSpPr>
            <a:spLocks noGrp="1"/>
          </p:cNvSpPr>
          <p:nvPr>
            <p:ph type="title"/>
          </p:nvPr>
        </p:nvSpPr>
        <p:spPr>
          <a:xfrm>
            <a:off x="838200" y="300956"/>
            <a:ext cx="10515600" cy="1325563"/>
          </a:xfrm>
        </p:spPr>
        <p:txBody>
          <a:bodyPr>
            <a:normAutofit/>
          </a:bodyPr>
          <a:lstStyle/>
          <a:p>
            <a:r>
              <a:rPr lang="ja-JP" altLang="en-US" sz="2800" dirty="0">
                <a:latin typeface="+mj-ea"/>
              </a:rPr>
              <a:t>⑥</a:t>
            </a:r>
            <a:r>
              <a:rPr lang="ja-JP" altLang="en-US" sz="2800" dirty="0">
                <a:solidFill>
                  <a:schemeClr val="tx1"/>
                </a:solidFill>
                <a:latin typeface="+mj-ea"/>
              </a:rPr>
              <a:t>研究方法（</a:t>
            </a:r>
            <a:r>
              <a:rPr lang="en-US" altLang="ja-JP" sz="2800" dirty="0">
                <a:solidFill>
                  <a:schemeClr val="tx1"/>
                </a:solidFill>
                <a:latin typeface="+mj-ea"/>
              </a:rPr>
              <a:t>1</a:t>
            </a:r>
            <a:r>
              <a:rPr lang="ja-JP" altLang="en-US" sz="2800" dirty="0">
                <a:solidFill>
                  <a:schemeClr val="tx1"/>
                </a:solidFill>
                <a:latin typeface="+mj-ea"/>
              </a:rPr>
              <a:t>）</a:t>
            </a:r>
            <a:r>
              <a:rPr lang="en-US" altLang="ja-JP" sz="2800" dirty="0">
                <a:solidFill>
                  <a:schemeClr val="tx1"/>
                </a:solidFill>
                <a:latin typeface="+mj-ea"/>
              </a:rPr>
              <a:t>――</a:t>
            </a:r>
            <a:r>
              <a:rPr kumimoji="1" lang="ja-JP" altLang="en-US" sz="2800" dirty="0">
                <a:solidFill>
                  <a:schemeClr val="tx1"/>
                </a:solidFill>
                <a:latin typeface="+mj-ea"/>
              </a:rPr>
              <a:t>倫理的配慮</a:t>
            </a:r>
            <a:r>
              <a:rPr lang="en-US" altLang="ja-JP" sz="2800" dirty="0">
                <a:solidFill>
                  <a:schemeClr val="tx1"/>
                </a:solidFill>
                <a:latin typeface="+mj-ea"/>
              </a:rPr>
              <a:t>――</a:t>
            </a:r>
            <a:endParaRPr kumimoji="1" lang="ja-JP" altLang="en-US" sz="2800" dirty="0"/>
          </a:p>
        </p:txBody>
      </p:sp>
      <p:sp>
        <p:nvSpPr>
          <p:cNvPr id="3" name="コンテンツ プレースホルダー 2">
            <a:extLst>
              <a:ext uri="{FF2B5EF4-FFF2-40B4-BE49-F238E27FC236}">
                <a16:creationId xmlns:a16="http://schemas.microsoft.com/office/drawing/2014/main" id="{C43A2CA6-5519-4DB9-9B22-3ED980FBE22F}"/>
              </a:ext>
            </a:extLst>
          </p:cNvPr>
          <p:cNvSpPr>
            <a:spLocks noGrp="1"/>
          </p:cNvSpPr>
          <p:nvPr>
            <p:ph idx="1"/>
          </p:nvPr>
        </p:nvSpPr>
        <p:spPr/>
        <p:txBody>
          <a:bodyPr/>
          <a:lstStyle/>
          <a:p>
            <a:pPr marL="0" indent="0">
              <a:buNone/>
            </a:pPr>
            <a:r>
              <a:rPr kumimoji="1" lang="ja-JP" altLang="en-US" sz="4000" dirty="0"/>
              <a:t>調査内容の匿名性は十分に配慮し、個人や勤務校が特定されないようにデータは加工している。また、調査対象者には匿名を条件に本研究の調査目的のために調査データを使用する許可を得ている。</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99337224-98B6-4C1D-A967-023F90B01156}"/>
              </a:ext>
            </a:extLst>
          </p:cNvPr>
          <p:cNvSpPr>
            <a:spLocks noGrp="1"/>
          </p:cNvSpPr>
          <p:nvPr>
            <p:ph type="sldNum" sz="quarter" idx="12"/>
          </p:nvPr>
        </p:nvSpPr>
        <p:spPr/>
        <p:txBody>
          <a:bodyPr/>
          <a:lstStyle/>
          <a:p>
            <a:fld id="{D87709A5-3FF6-4392-920E-06D397A86C0C}" type="slidenum">
              <a:rPr kumimoji="1" lang="ja-JP" altLang="en-US" smtClean="0"/>
              <a:t>14</a:t>
            </a:fld>
            <a:endParaRPr kumimoji="1" lang="ja-JP" altLang="en-US" dirty="0"/>
          </a:p>
        </p:txBody>
      </p:sp>
    </p:spTree>
    <p:extLst>
      <p:ext uri="{BB962C8B-B14F-4D97-AF65-F5344CB8AC3E}">
        <p14:creationId xmlns:p14="http://schemas.microsoft.com/office/powerpoint/2010/main" val="126830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9F3E56-2A85-41B2-A21D-D4DE7F60F35A}"/>
              </a:ext>
            </a:extLst>
          </p:cNvPr>
          <p:cNvSpPr>
            <a:spLocks noGrp="1"/>
          </p:cNvSpPr>
          <p:nvPr>
            <p:ph type="title"/>
          </p:nvPr>
        </p:nvSpPr>
        <p:spPr/>
        <p:txBody>
          <a:bodyPr>
            <a:normAutofit/>
          </a:bodyPr>
          <a:lstStyle/>
          <a:p>
            <a:r>
              <a:rPr lang="ja-JP" altLang="en-US" sz="2800" dirty="0"/>
              <a:t>⑥</a:t>
            </a:r>
            <a:r>
              <a:rPr kumimoji="1" lang="ja-JP" altLang="en-US" sz="2800" dirty="0">
                <a:solidFill>
                  <a:schemeClr val="tx1"/>
                </a:solidFill>
              </a:rPr>
              <a:t>研究方法（</a:t>
            </a:r>
            <a:r>
              <a:rPr kumimoji="1" lang="en-US" altLang="ja-JP" sz="2800" dirty="0">
                <a:solidFill>
                  <a:schemeClr val="tx1"/>
                </a:solidFill>
              </a:rPr>
              <a:t>2</a:t>
            </a:r>
            <a:r>
              <a:rPr kumimoji="1" lang="ja-JP" altLang="en-US" sz="2800" dirty="0">
                <a:solidFill>
                  <a:schemeClr val="tx1"/>
                </a:solidFill>
              </a:rPr>
              <a:t>）</a:t>
            </a:r>
            <a:r>
              <a:rPr kumimoji="1" lang="en-US" altLang="ja-JP" sz="2800" dirty="0">
                <a:solidFill>
                  <a:schemeClr val="tx1"/>
                </a:solidFill>
              </a:rPr>
              <a:t>――</a:t>
            </a:r>
            <a:r>
              <a:rPr kumimoji="1" lang="ja-JP" altLang="en-US" sz="2800" dirty="0">
                <a:solidFill>
                  <a:schemeClr val="tx1"/>
                </a:solidFill>
              </a:rPr>
              <a:t>調査対象・方法（保護者）</a:t>
            </a:r>
            <a:r>
              <a:rPr kumimoji="1" lang="en-US" altLang="ja-JP" sz="2800" dirty="0">
                <a:solidFill>
                  <a:schemeClr val="tx1"/>
                </a:solidFill>
              </a:rPr>
              <a:t> ――</a:t>
            </a:r>
            <a:endParaRPr kumimoji="1" lang="ja-JP" altLang="en-US" sz="2800" dirty="0"/>
          </a:p>
        </p:txBody>
      </p:sp>
      <p:sp>
        <p:nvSpPr>
          <p:cNvPr id="3" name="コンテンツ プレースホルダー 2">
            <a:extLst>
              <a:ext uri="{FF2B5EF4-FFF2-40B4-BE49-F238E27FC236}">
                <a16:creationId xmlns:a16="http://schemas.microsoft.com/office/drawing/2014/main" id="{A94463BE-0182-4A85-9E4B-D58E4A734304}"/>
              </a:ext>
            </a:extLst>
          </p:cNvPr>
          <p:cNvSpPr>
            <a:spLocks noGrp="1"/>
          </p:cNvSpPr>
          <p:nvPr>
            <p:ph idx="1"/>
          </p:nvPr>
        </p:nvSpPr>
        <p:spPr/>
        <p:txBody>
          <a:bodyPr>
            <a:normAutofit fontScale="77500" lnSpcReduction="20000"/>
          </a:bodyPr>
          <a:lstStyle/>
          <a:p>
            <a:pPr marL="0" indent="0">
              <a:buNone/>
            </a:pPr>
            <a:r>
              <a:rPr lang="ja-JP" altLang="en-US" sz="2800" dirty="0"/>
              <a:t>（１）調査対象</a:t>
            </a:r>
            <a:endParaRPr lang="en-US" altLang="ja-JP" sz="2800" dirty="0"/>
          </a:p>
          <a:p>
            <a:pPr marL="0" indent="0">
              <a:buNone/>
            </a:pPr>
            <a:r>
              <a:rPr kumimoji="1" lang="ja-JP" altLang="en-US" sz="2800" dirty="0"/>
              <a:t>保護者：保護者の会に参加している保護者（</a:t>
            </a:r>
            <a:r>
              <a:rPr kumimoji="1" lang="en-US" altLang="ja-JP" sz="2800" dirty="0"/>
              <a:t>10</a:t>
            </a:r>
            <a:r>
              <a:rPr kumimoji="1" lang="ja-JP" altLang="en-US" sz="2800" dirty="0"/>
              <a:t>名）</a:t>
            </a:r>
            <a:endParaRPr kumimoji="1" lang="en-US" altLang="ja-JP" sz="2800" dirty="0"/>
          </a:p>
          <a:p>
            <a:pPr marL="0" indent="0">
              <a:buNone/>
            </a:pPr>
            <a:endParaRPr kumimoji="1" lang="en-US" altLang="ja-JP" sz="2800" dirty="0"/>
          </a:p>
          <a:p>
            <a:pPr marL="0" indent="0">
              <a:buNone/>
            </a:pPr>
            <a:r>
              <a:rPr kumimoji="1" lang="ja-JP" altLang="en-US" sz="2800" dirty="0"/>
              <a:t>（２）調査内容</a:t>
            </a:r>
            <a:endParaRPr kumimoji="1" lang="en-US" altLang="ja-JP" sz="2800" dirty="0"/>
          </a:p>
          <a:p>
            <a:pPr marL="0" indent="0">
              <a:buNone/>
            </a:pPr>
            <a:r>
              <a:rPr kumimoji="1" lang="ja-JP" altLang="en-US" sz="2800" dirty="0"/>
              <a:t>　①教員とコミュニケーションを取る上で感じた困難さ</a:t>
            </a:r>
          </a:p>
          <a:p>
            <a:pPr marL="0" indent="0">
              <a:buNone/>
            </a:pPr>
            <a:r>
              <a:rPr kumimoji="1" lang="ja-JP" altLang="en-US" sz="2800" dirty="0"/>
              <a:t>　②保護者は教員をどのように捉えているか</a:t>
            </a:r>
          </a:p>
          <a:p>
            <a:pPr marL="0" indent="0">
              <a:buNone/>
            </a:pPr>
            <a:r>
              <a:rPr kumimoji="1" lang="ja-JP" altLang="en-US" sz="2800" dirty="0"/>
              <a:t>　③教員は保護者をどのように捉えていると思うか</a:t>
            </a:r>
            <a:endParaRPr kumimoji="1" lang="en-US" altLang="ja-JP" sz="2800" dirty="0"/>
          </a:p>
          <a:p>
            <a:pPr marL="0" indent="0">
              <a:buNone/>
            </a:pPr>
            <a:endParaRPr lang="en-US" altLang="ja-JP" sz="2800" dirty="0"/>
          </a:p>
          <a:p>
            <a:pPr marL="0" indent="0">
              <a:buNone/>
            </a:pPr>
            <a:r>
              <a:rPr lang="ja-JP" altLang="en-US" sz="2800" dirty="0"/>
              <a:t>（３）分析方法</a:t>
            </a:r>
            <a:endParaRPr lang="en-US" altLang="ja-JP" sz="2800" dirty="0"/>
          </a:p>
          <a:p>
            <a:pPr marL="0" indent="0">
              <a:buNone/>
            </a:pPr>
            <a:r>
              <a:rPr kumimoji="1" lang="ja-JP" altLang="en-US" sz="2800" dirty="0"/>
              <a:t>　</a:t>
            </a:r>
            <a:r>
              <a:rPr kumimoji="1" lang="en-US" altLang="ja-JP" sz="2800" dirty="0"/>
              <a:t>20XX</a:t>
            </a:r>
            <a:r>
              <a:rPr kumimoji="1" lang="ja-JP" altLang="en-US" sz="2800" dirty="0"/>
              <a:t>年～</a:t>
            </a:r>
            <a:r>
              <a:rPr kumimoji="1" lang="en-US" altLang="ja-JP" sz="2800" dirty="0"/>
              <a:t>20YY</a:t>
            </a:r>
            <a:r>
              <a:rPr kumimoji="1" lang="ja-JP" altLang="en-US" sz="2800" dirty="0"/>
              <a:t>年に上記の保護者に対して、（２）の内容を聞き取るため、　　</a:t>
            </a:r>
            <a:endParaRPr kumimoji="1" lang="en-US" altLang="ja-JP" sz="2800" dirty="0"/>
          </a:p>
          <a:p>
            <a:pPr marL="0" indent="0">
              <a:buNone/>
            </a:pPr>
            <a:r>
              <a:rPr lang="ja-JP" altLang="en-US" sz="2800" dirty="0"/>
              <a:t>　</a:t>
            </a:r>
            <a:r>
              <a:rPr kumimoji="1" lang="ja-JP" altLang="en-US" sz="2800" dirty="0"/>
              <a:t>半構造化インタビューを実施した。そして保護者の語りを、</a:t>
            </a:r>
            <a:r>
              <a:rPr kumimoji="1" lang="en-US" altLang="ja-JP" sz="2800" dirty="0"/>
              <a:t>M-GTA(</a:t>
            </a:r>
            <a:r>
              <a:rPr kumimoji="1" lang="ja-JP" altLang="en-US" sz="2800" dirty="0"/>
              <a:t>修正版</a:t>
            </a:r>
            <a:endParaRPr kumimoji="1" lang="en-US" altLang="ja-JP" sz="2800" dirty="0"/>
          </a:p>
          <a:p>
            <a:pPr marL="0" indent="0">
              <a:buNone/>
            </a:pPr>
            <a:r>
              <a:rPr lang="ja-JP" altLang="en-US" sz="2800" dirty="0"/>
              <a:t>　</a:t>
            </a:r>
            <a:r>
              <a:rPr kumimoji="1" lang="ja-JP" altLang="en-US" sz="2800" dirty="0"/>
              <a:t>グランデッドセオリー</a:t>
            </a:r>
            <a:r>
              <a:rPr kumimoji="1" lang="en-US" altLang="ja-JP" sz="2800" dirty="0"/>
              <a:t>)</a:t>
            </a:r>
            <a:r>
              <a:rPr kumimoji="1" lang="ja-JP" altLang="en-US" sz="2800" dirty="0"/>
              <a:t>を用いて分析を行った。</a:t>
            </a:r>
            <a:endParaRPr kumimoji="1" lang="ja-JP" altLang="en-US" dirty="0"/>
          </a:p>
        </p:txBody>
      </p:sp>
      <p:sp>
        <p:nvSpPr>
          <p:cNvPr id="4" name="スライド番号プレースホルダー 3">
            <a:extLst>
              <a:ext uri="{FF2B5EF4-FFF2-40B4-BE49-F238E27FC236}">
                <a16:creationId xmlns:a16="http://schemas.microsoft.com/office/drawing/2014/main" id="{4FFCF27A-3D11-49C6-BE85-2E80EAB6CDD0}"/>
              </a:ext>
            </a:extLst>
          </p:cNvPr>
          <p:cNvSpPr>
            <a:spLocks noGrp="1"/>
          </p:cNvSpPr>
          <p:nvPr>
            <p:ph type="sldNum" sz="quarter" idx="12"/>
          </p:nvPr>
        </p:nvSpPr>
        <p:spPr/>
        <p:txBody>
          <a:bodyPr/>
          <a:lstStyle/>
          <a:p>
            <a:fld id="{D87709A5-3FF6-4392-920E-06D397A86C0C}" type="slidenum">
              <a:rPr kumimoji="1" lang="ja-JP" altLang="en-US" smtClean="0"/>
              <a:t>15</a:t>
            </a:fld>
            <a:endParaRPr kumimoji="1" lang="ja-JP" altLang="en-US" dirty="0"/>
          </a:p>
        </p:txBody>
      </p:sp>
    </p:spTree>
    <p:extLst>
      <p:ext uri="{BB962C8B-B14F-4D97-AF65-F5344CB8AC3E}">
        <p14:creationId xmlns:p14="http://schemas.microsoft.com/office/powerpoint/2010/main" val="336503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8287C66-A692-457C-BCE3-5DDC2FE4E30F}"/>
              </a:ext>
            </a:extLst>
          </p:cNvPr>
          <p:cNvGraphicFramePr>
            <a:graphicFrameLocks noGrp="1"/>
          </p:cNvGraphicFramePr>
          <p:nvPr>
            <p:extLst>
              <p:ext uri="{D42A27DB-BD31-4B8C-83A1-F6EECF244321}">
                <p14:modId xmlns:p14="http://schemas.microsoft.com/office/powerpoint/2010/main" val="3583714461"/>
              </p:ext>
            </p:extLst>
          </p:nvPr>
        </p:nvGraphicFramePr>
        <p:xfrm>
          <a:off x="918839" y="1348835"/>
          <a:ext cx="10037919" cy="5108712"/>
        </p:xfrm>
        <a:graphic>
          <a:graphicData uri="http://schemas.openxmlformats.org/drawingml/2006/table">
            <a:tbl>
              <a:tblPr>
                <a:tableStyleId>{5C22544A-7EE6-4342-B048-85BDC9FD1C3A}</a:tableStyleId>
              </a:tblPr>
              <a:tblGrid>
                <a:gridCol w="1074426">
                  <a:extLst>
                    <a:ext uri="{9D8B030D-6E8A-4147-A177-3AD203B41FA5}">
                      <a16:colId xmlns:a16="http://schemas.microsoft.com/office/drawing/2014/main" val="1042066803"/>
                    </a:ext>
                  </a:extLst>
                </a:gridCol>
                <a:gridCol w="1238574">
                  <a:extLst>
                    <a:ext uri="{9D8B030D-6E8A-4147-A177-3AD203B41FA5}">
                      <a16:colId xmlns:a16="http://schemas.microsoft.com/office/drawing/2014/main" val="3828009127"/>
                    </a:ext>
                  </a:extLst>
                </a:gridCol>
                <a:gridCol w="1357954">
                  <a:extLst>
                    <a:ext uri="{9D8B030D-6E8A-4147-A177-3AD203B41FA5}">
                      <a16:colId xmlns:a16="http://schemas.microsoft.com/office/drawing/2014/main" val="779144465"/>
                    </a:ext>
                  </a:extLst>
                </a:gridCol>
                <a:gridCol w="1591741">
                  <a:extLst>
                    <a:ext uri="{9D8B030D-6E8A-4147-A177-3AD203B41FA5}">
                      <a16:colId xmlns:a16="http://schemas.microsoft.com/office/drawing/2014/main" val="3425236031"/>
                    </a:ext>
                  </a:extLst>
                </a:gridCol>
                <a:gridCol w="2128953">
                  <a:extLst>
                    <a:ext uri="{9D8B030D-6E8A-4147-A177-3AD203B41FA5}">
                      <a16:colId xmlns:a16="http://schemas.microsoft.com/office/drawing/2014/main" val="3488256580"/>
                    </a:ext>
                  </a:extLst>
                </a:gridCol>
                <a:gridCol w="2646271">
                  <a:extLst>
                    <a:ext uri="{9D8B030D-6E8A-4147-A177-3AD203B41FA5}">
                      <a16:colId xmlns:a16="http://schemas.microsoft.com/office/drawing/2014/main" val="3998560110"/>
                    </a:ext>
                  </a:extLst>
                </a:gridCol>
              </a:tblGrid>
              <a:tr h="240192">
                <a:tc>
                  <a:txBody>
                    <a:bodyPr/>
                    <a:lstStyle/>
                    <a:p>
                      <a:pPr algn="ctr" fontAlgn="ctr"/>
                      <a:r>
                        <a:rPr lang="ja-JP" altLang="en-US" sz="1600" u="none" strike="noStrike" dirty="0">
                          <a:effectLst/>
                        </a:rPr>
                        <a:t>保護者</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144" marR="9144" marT="9144" marB="0" anchor="ctr"/>
                </a:tc>
                <a:tc>
                  <a:txBody>
                    <a:bodyPr/>
                    <a:lstStyle/>
                    <a:p>
                      <a:pPr algn="ctr" fontAlgn="ctr"/>
                      <a:r>
                        <a:rPr lang="ja-JP" altLang="en-US" sz="1600" u="none" strike="noStrike" dirty="0">
                          <a:effectLst/>
                        </a:rPr>
                        <a:t>保護者性別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144" marR="9144" marT="9144" marB="0" anchor="ctr"/>
                </a:tc>
                <a:tc>
                  <a:txBody>
                    <a:bodyPr/>
                    <a:lstStyle/>
                    <a:p>
                      <a:pPr algn="ctr" fontAlgn="ctr"/>
                      <a:r>
                        <a:rPr lang="ja-JP" altLang="en-US" sz="1600" u="none" strike="noStrike" dirty="0">
                          <a:effectLst/>
                        </a:rPr>
                        <a:t>保護者年齢</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144" marR="9144" marT="9144" marB="0" anchor="ctr"/>
                </a:tc>
                <a:tc>
                  <a:txBody>
                    <a:bodyPr/>
                    <a:lstStyle/>
                    <a:p>
                      <a:pPr algn="ctr" fontAlgn="ctr"/>
                      <a:r>
                        <a:rPr lang="ja-JP" altLang="en-US" sz="1600" u="none" strike="noStrike" dirty="0">
                          <a:effectLst/>
                        </a:rPr>
                        <a:t>子供の性別</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144" marR="9144" marT="9144" marB="0" anchor="ctr"/>
                </a:tc>
                <a:tc>
                  <a:txBody>
                    <a:bodyPr/>
                    <a:lstStyle/>
                    <a:p>
                      <a:pPr algn="ctr" fontAlgn="ctr"/>
                      <a:r>
                        <a:rPr lang="ja-JP" altLang="en-US" sz="1600" u="none" strike="noStrike" dirty="0">
                          <a:effectLst/>
                        </a:rPr>
                        <a:t>子供の学年・年齢</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144" marR="9144" marT="9144" marB="0" anchor="ctr"/>
                </a:tc>
                <a:tc>
                  <a:txBody>
                    <a:bodyPr/>
                    <a:lstStyle/>
                    <a:p>
                      <a:pPr algn="ctr" fontAlgn="ctr"/>
                      <a:r>
                        <a:rPr lang="ja-JP" altLang="en-US" sz="1600" u="none" strike="noStrike" dirty="0">
                          <a:effectLst/>
                        </a:rPr>
                        <a:t>診断名</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144" marR="9144" marT="9144" marB="0" anchor="ctr"/>
                </a:tc>
                <a:extLst>
                  <a:ext uri="{0D108BD9-81ED-4DB2-BD59-A6C34878D82A}">
                    <a16:rowId xmlns:a16="http://schemas.microsoft.com/office/drawing/2014/main" val="1925093490"/>
                  </a:ext>
                </a:extLst>
              </a:tr>
              <a:tr h="303483">
                <a:tc rowSpan="2">
                  <a:txBody>
                    <a:bodyPr/>
                    <a:lstStyle/>
                    <a:p>
                      <a:pPr algn="ctr" fontAlgn="ctr"/>
                      <a:r>
                        <a:rPr lang="en-US" sz="1600" u="none" strike="noStrike" dirty="0">
                          <a:effectLst/>
                          <a:latin typeface="+mn-ea"/>
                          <a:ea typeface="+mn-ea"/>
                        </a:rPr>
                        <a:t>A</a:t>
                      </a:r>
                      <a:endParaRPr lang="en-US" sz="1600" b="0" i="0" u="none" strike="noStrike" dirty="0">
                        <a:solidFill>
                          <a:srgbClr val="000000"/>
                        </a:solidFill>
                        <a:effectLst/>
                        <a:latin typeface="+mn-ea"/>
                        <a:ea typeface="+mn-ea"/>
                      </a:endParaRPr>
                    </a:p>
                  </a:txBody>
                  <a:tcPr marL="9144" marR="9144" marT="9144" marB="0" anchor="ctr"/>
                </a:tc>
                <a:tc rowSpan="2">
                  <a:txBody>
                    <a:bodyPr/>
                    <a:lstStyle/>
                    <a:p>
                      <a:pPr algn="ctr" fontAlgn="ctr"/>
                      <a:r>
                        <a:rPr lang="ja-JP" altLang="en-US" sz="1600" u="none" strike="noStrike" dirty="0">
                          <a:effectLst/>
                          <a:latin typeface="+mn-ea"/>
                          <a:ea typeface="+mn-ea"/>
                        </a:rPr>
                        <a:t>女性</a:t>
                      </a:r>
                      <a:endParaRPr lang="ja-JP" altLang="en-US" sz="1600" b="0" i="0" u="none" strike="noStrike" dirty="0">
                        <a:solidFill>
                          <a:srgbClr val="000000"/>
                        </a:solidFill>
                        <a:effectLst/>
                        <a:latin typeface="+mn-ea"/>
                        <a:ea typeface="+mn-ea"/>
                      </a:endParaRPr>
                    </a:p>
                  </a:txBody>
                  <a:tcPr marL="9144" marR="9144" marT="9144" marB="0" anchor="ctr"/>
                </a:tc>
                <a:tc rowSpan="2">
                  <a:txBody>
                    <a:bodyPr/>
                    <a:lstStyle/>
                    <a:p>
                      <a:pPr algn="ctr" fontAlgn="ctr"/>
                      <a:r>
                        <a:rPr lang="en-US" altLang="ja-JP" sz="1600" u="none" strike="noStrike" dirty="0">
                          <a:effectLst/>
                          <a:latin typeface="+mn-ea"/>
                          <a:ea typeface="+mn-ea"/>
                        </a:rPr>
                        <a:t>60</a:t>
                      </a:r>
                      <a:r>
                        <a:rPr lang="ja-JP" altLang="en-US" sz="1600" u="none" strike="noStrike" dirty="0">
                          <a:effectLst/>
                          <a:latin typeface="+mn-ea"/>
                          <a:ea typeface="+mn-ea"/>
                        </a:rPr>
                        <a:t>代</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女</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altLang="ja-JP" sz="1600" u="none" strike="noStrike" dirty="0">
                          <a:effectLst/>
                          <a:latin typeface="+mn-ea"/>
                          <a:ea typeface="+mn-ea"/>
                        </a:rPr>
                        <a:t>20</a:t>
                      </a:r>
                      <a:r>
                        <a:rPr lang="ja-JP" altLang="en-US" sz="1600" u="none" strike="noStrike" dirty="0">
                          <a:effectLst/>
                          <a:latin typeface="+mn-ea"/>
                          <a:ea typeface="+mn-ea"/>
                        </a:rPr>
                        <a:t>代後半</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ASD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2441087940"/>
                  </a:ext>
                </a:extLst>
              </a:tr>
              <a:tr h="30348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u="none" strike="noStrike" dirty="0">
                          <a:effectLst/>
                          <a:latin typeface="+mn-ea"/>
                          <a:ea typeface="+mn-ea"/>
                        </a:rPr>
                        <a:t>男</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altLang="ja-JP" sz="1600" u="none" strike="noStrike" dirty="0">
                          <a:effectLst/>
                          <a:latin typeface="+mn-ea"/>
                          <a:ea typeface="+mn-ea"/>
                        </a:rPr>
                        <a:t>20</a:t>
                      </a:r>
                      <a:r>
                        <a:rPr lang="ja-JP" altLang="en-US" sz="1600" u="none" strike="noStrike" dirty="0">
                          <a:effectLst/>
                          <a:latin typeface="+mn-ea"/>
                          <a:ea typeface="+mn-ea"/>
                        </a:rPr>
                        <a:t>代後半</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ASD・ADD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719802212"/>
                  </a:ext>
                </a:extLst>
              </a:tr>
              <a:tr h="303483">
                <a:tc rowSpan="2">
                  <a:txBody>
                    <a:bodyPr/>
                    <a:lstStyle/>
                    <a:p>
                      <a:pPr algn="ctr" fontAlgn="ctr"/>
                      <a:r>
                        <a:rPr lang="en-US" sz="1600" u="none" strike="noStrike" dirty="0">
                          <a:effectLst/>
                          <a:latin typeface="+mn-ea"/>
                          <a:ea typeface="+mn-ea"/>
                        </a:rPr>
                        <a:t>B</a:t>
                      </a:r>
                      <a:endParaRPr lang="en-US" sz="1600" b="0" i="0" u="none" strike="noStrike" dirty="0">
                        <a:solidFill>
                          <a:srgbClr val="000000"/>
                        </a:solidFill>
                        <a:effectLst/>
                        <a:latin typeface="+mn-ea"/>
                        <a:ea typeface="+mn-ea"/>
                      </a:endParaRPr>
                    </a:p>
                  </a:txBody>
                  <a:tcPr marL="9144" marR="9144" marT="9144" marB="0" anchor="ctr"/>
                </a:tc>
                <a:tc rowSpan="2">
                  <a:txBody>
                    <a:bodyPr/>
                    <a:lstStyle/>
                    <a:p>
                      <a:pPr algn="ctr" fontAlgn="ctr"/>
                      <a:r>
                        <a:rPr lang="ja-JP" altLang="en-US" sz="1600" u="none" strike="noStrike" dirty="0">
                          <a:effectLst/>
                          <a:latin typeface="+mn-ea"/>
                          <a:ea typeface="+mn-ea"/>
                        </a:rPr>
                        <a:t>女性</a:t>
                      </a:r>
                      <a:endParaRPr lang="ja-JP" altLang="en-US" sz="1600" b="0" i="0" u="none" strike="noStrike" dirty="0">
                        <a:solidFill>
                          <a:srgbClr val="000000"/>
                        </a:solidFill>
                        <a:effectLst/>
                        <a:latin typeface="+mn-ea"/>
                        <a:ea typeface="+mn-ea"/>
                      </a:endParaRPr>
                    </a:p>
                  </a:txBody>
                  <a:tcPr marL="9144" marR="9144" marT="9144" marB="0" anchor="ctr"/>
                </a:tc>
                <a:tc rowSpan="2">
                  <a:txBody>
                    <a:bodyPr/>
                    <a:lstStyle/>
                    <a:p>
                      <a:pPr algn="ctr" fontAlgn="ctr"/>
                      <a:r>
                        <a:rPr lang="en-US" altLang="ja-JP" sz="1600" u="none" strike="noStrike" dirty="0">
                          <a:effectLst/>
                          <a:latin typeface="+mn-ea"/>
                          <a:ea typeface="+mn-ea"/>
                        </a:rPr>
                        <a:t>40</a:t>
                      </a:r>
                      <a:r>
                        <a:rPr lang="ja-JP" altLang="en-US" sz="1600" u="none" strike="noStrike" dirty="0">
                          <a:effectLst/>
                          <a:latin typeface="+mn-ea"/>
                          <a:ea typeface="+mn-ea"/>
                        </a:rPr>
                        <a:t>代</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a:effectLst/>
                          <a:latin typeface="+mn-ea"/>
                          <a:ea typeface="+mn-ea"/>
                        </a:rPr>
                        <a:t>男</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中学</a:t>
                      </a:r>
                      <a:r>
                        <a:rPr lang="en-US" altLang="ja-JP" sz="1600" u="none" strike="noStrike" dirty="0">
                          <a:effectLst/>
                          <a:latin typeface="+mn-ea"/>
                          <a:ea typeface="+mn-ea"/>
                        </a:rPr>
                        <a:t>2</a:t>
                      </a:r>
                      <a:r>
                        <a:rPr lang="ja-JP" altLang="en-US" sz="1600" u="none" strike="noStrike" dirty="0">
                          <a:effectLst/>
                          <a:latin typeface="+mn-ea"/>
                          <a:ea typeface="+mn-ea"/>
                        </a:rPr>
                        <a:t>年生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ADHD・ASD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1883409641"/>
                  </a:ext>
                </a:extLst>
              </a:tr>
              <a:tr h="30348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u="none" strike="noStrike" dirty="0">
                          <a:effectLst/>
                          <a:latin typeface="+mn-ea"/>
                          <a:ea typeface="+mn-ea"/>
                        </a:rPr>
                        <a:t>女</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小学</a:t>
                      </a:r>
                      <a:r>
                        <a:rPr lang="en-US" altLang="ja-JP" sz="1600" u="none" strike="noStrike" dirty="0">
                          <a:effectLst/>
                          <a:latin typeface="+mn-ea"/>
                          <a:ea typeface="+mn-ea"/>
                        </a:rPr>
                        <a:t>3</a:t>
                      </a:r>
                      <a:r>
                        <a:rPr lang="ja-JP" altLang="en-US" sz="1600" u="none" strike="noStrike" dirty="0">
                          <a:effectLst/>
                          <a:latin typeface="+mn-ea"/>
                          <a:ea typeface="+mn-ea"/>
                        </a:rPr>
                        <a:t>年生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ADHD・ASD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3491285265"/>
                  </a:ext>
                </a:extLst>
              </a:tr>
              <a:tr h="303483">
                <a:tc rowSpan="2">
                  <a:txBody>
                    <a:bodyPr/>
                    <a:lstStyle/>
                    <a:p>
                      <a:pPr algn="ctr" fontAlgn="ctr"/>
                      <a:r>
                        <a:rPr lang="en-US" sz="1600" u="none" strike="noStrike">
                          <a:effectLst/>
                          <a:latin typeface="+mn-ea"/>
                          <a:ea typeface="+mn-ea"/>
                        </a:rPr>
                        <a:t>C</a:t>
                      </a:r>
                      <a:endParaRPr lang="en-US" sz="1600" b="0" i="0" u="none" strike="noStrike">
                        <a:solidFill>
                          <a:srgbClr val="000000"/>
                        </a:solidFill>
                        <a:effectLst/>
                        <a:latin typeface="+mn-ea"/>
                        <a:ea typeface="+mn-ea"/>
                      </a:endParaRPr>
                    </a:p>
                  </a:txBody>
                  <a:tcPr marL="9144" marR="9144" marT="9144" marB="0" anchor="ctr"/>
                </a:tc>
                <a:tc rowSpan="2">
                  <a:txBody>
                    <a:bodyPr/>
                    <a:lstStyle/>
                    <a:p>
                      <a:pPr algn="ctr" fontAlgn="ctr"/>
                      <a:r>
                        <a:rPr lang="ja-JP" altLang="en-US" sz="1600" u="none" strike="noStrike" dirty="0">
                          <a:effectLst/>
                          <a:latin typeface="+mn-ea"/>
                          <a:ea typeface="+mn-ea"/>
                        </a:rPr>
                        <a:t>女性</a:t>
                      </a:r>
                      <a:endParaRPr lang="ja-JP" altLang="en-US" sz="1600" b="0" i="0" u="none" strike="noStrike" dirty="0">
                        <a:solidFill>
                          <a:srgbClr val="000000"/>
                        </a:solidFill>
                        <a:effectLst/>
                        <a:latin typeface="+mn-ea"/>
                        <a:ea typeface="+mn-ea"/>
                      </a:endParaRPr>
                    </a:p>
                  </a:txBody>
                  <a:tcPr marL="9144" marR="9144" marT="9144" marB="0" anchor="ctr"/>
                </a:tc>
                <a:tc rowSpan="2">
                  <a:txBody>
                    <a:bodyPr/>
                    <a:lstStyle/>
                    <a:p>
                      <a:pPr algn="ctr" fontAlgn="ctr"/>
                      <a:r>
                        <a:rPr lang="en-US" altLang="ja-JP" sz="1600" u="none" strike="noStrike">
                          <a:effectLst/>
                          <a:latin typeface="+mn-ea"/>
                          <a:ea typeface="+mn-ea"/>
                        </a:rPr>
                        <a:t>40</a:t>
                      </a:r>
                      <a:r>
                        <a:rPr lang="ja-JP" altLang="en-US" sz="1600" u="none" strike="noStrike">
                          <a:effectLst/>
                          <a:latin typeface="+mn-ea"/>
                          <a:ea typeface="+mn-ea"/>
                        </a:rPr>
                        <a:t>代</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男</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小学</a:t>
                      </a:r>
                      <a:r>
                        <a:rPr lang="en-US" altLang="ja-JP" sz="1600" u="none" strike="noStrike" dirty="0">
                          <a:effectLst/>
                          <a:latin typeface="+mn-ea"/>
                          <a:ea typeface="+mn-ea"/>
                        </a:rPr>
                        <a:t>3</a:t>
                      </a:r>
                      <a:r>
                        <a:rPr lang="ja-JP" altLang="en-US" sz="1600" u="none" strike="noStrike" dirty="0">
                          <a:effectLst/>
                          <a:latin typeface="+mn-ea"/>
                          <a:ea typeface="+mn-ea"/>
                        </a:rPr>
                        <a:t>年生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ASD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1344530690"/>
                  </a:ext>
                </a:extLst>
              </a:tr>
              <a:tr h="30348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u="none" strike="noStrike">
                          <a:effectLst/>
                          <a:latin typeface="+mn-ea"/>
                          <a:ea typeface="+mn-ea"/>
                        </a:rPr>
                        <a:t>男</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小学</a:t>
                      </a:r>
                      <a:r>
                        <a:rPr lang="en-US" altLang="ja-JP" sz="1600" u="none" strike="noStrike" dirty="0">
                          <a:effectLst/>
                          <a:latin typeface="+mn-ea"/>
                          <a:ea typeface="+mn-ea"/>
                        </a:rPr>
                        <a:t>1</a:t>
                      </a:r>
                      <a:r>
                        <a:rPr lang="ja-JP" altLang="en-US" sz="1600" u="none" strike="noStrike" dirty="0">
                          <a:effectLst/>
                          <a:latin typeface="+mn-ea"/>
                          <a:ea typeface="+mn-ea"/>
                        </a:rPr>
                        <a:t>年生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ADHD・ASD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4251223999"/>
                  </a:ext>
                </a:extLst>
              </a:tr>
              <a:tr h="303483">
                <a:tc rowSpan="2">
                  <a:txBody>
                    <a:bodyPr/>
                    <a:lstStyle/>
                    <a:p>
                      <a:pPr algn="ctr" fontAlgn="ctr"/>
                      <a:r>
                        <a:rPr lang="en-US" sz="1600" u="none" strike="noStrike">
                          <a:effectLst/>
                          <a:latin typeface="+mn-ea"/>
                          <a:ea typeface="+mn-ea"/>
                        </a:rPr>
                        <a:t>D</a:t>
                      </a:r>
                      <a:endParaRPr lang="en-US" sz="1600" b="0" i="0" u="none" strike="noStrike">
                        <a:solidFill>
                          <a:srgbClr val="000000"/>
                        </a:solidFill>
                        <a:effectLst/>
                        <a:latin typeface="+mn-ea"/>
                        <a:ea typeface="+mn-ea"/>
                      </a:endParaRPr>
                    </a:p>
                  </a:txBody>
                  <a:tcPr marL="9144" marR="9144" marT="9144" marB="0" anchor="ctr"/>
                </a:tc>
                <a:tc rowSpan="2">
                  <a:txBody>
                    <a:bodyPr/>
                    <a:lstStyle/>
                    <a:p>
                      <a:pPr algn="ctr" fontAlgn="ctr"/>
                      <a:r>
                        <a:rPr lang="ja-JP" altLang="en-US" sz="1600" u="none" strike="noStrike" dirty="0">
                          <a:effectLst/>
                          <a:latin typeface="+mn-ea"/>
                          <a:ea typeface="+mn-ea"/>
                        </a:rPr>
                        <a:t>女性</a:t>
                      </a:r>
                      <a:endParaRPr lang="ja-JP" altLang="en-US" sz="1600" b="0" i="0" u="none" strike="noStrike" dirty="0">
                        <a:solidFill>
                          <a:srgbClr val="000000"/>
                        </a:solidFill>
                        <a:effectLst/>
                        <a:latin typeface="+mn-ea"/>
                        <a:ea typeface="+mn-ea"/>
                      </a:endParaRPr>
                    </a:p>
                  </a:txBody>
                  <a:tcPr marL="9144" marR="9144" marT="9144" marB="0" anchor="ctr"/>
                </a:tc>
                <a:tc rowSpan="2">
                  <a:txBody>
                    <a:bodyPr/>
                    <a:lstStyle/>
                    <a:p>
                      <a:pPr algn="ctr" fontAlgn="ctr"/>
                      <a:r>
                        <a:rPr lang="en-US" altLang="ja-JP" sz="1600" u="none" strike="noStrike" dirty="0">
                          <a:effectLst/>
                          <a:latin typeface="+mn-ea"/>
                          <a:ea typeface="+mn-ea"/>
                        </a:rPr>
                        <a:t>40</a:t>
                      </a:r>
                      <a:r>
                        <a:rPr lang="ja-JP" altLang="en-US" sz="1600" u="none" strike="noStrike" dirty="0">
                          <a:effectLst/>
                          <a:latin typeface="+mn-ea"/>
                          <a:ea typeface="+mn-ea"/>
                        </a:rPr>
                        <a:t>代</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a:effectLst/>
                          <a:latin typeface="+mn-ea"/>
                          <a:ea typeface="+mn-ea"/>
                        </a:rPr>
                        <a:t>女</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高校</a:t>
                      </a:r>
                      <a:r>
                        <a:rPr lang="en-US" altLang="ja-JP" sz="1600" u="none" strike="noStrike" dirty="0">
                          <a:effectLst/>
                          <a:latin typeface="+mn-ea"/>
                          <a:ea typeface="+mn-ea"/>
                        </a:rPr>
                        <a:t>1</a:t>
                      </a:r>
                      <a:r>
                        <a:rPr lang="ja-JP" altLang="en-US" sz="1600" u="none" strike="noStrike" dirty="0">
                          <a:effectLst/>
                          <a:latin typeface="+mn-ea"/>
                          <a:ea typeface="+mn-ea"/>
                        </a:rPr>
                        <a:t>年生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ASD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3887727185"/>
                  </a:ext>
                </a:extLst>
              </a:tr>
              <a:tr h="30348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u="none" strike="noStrike">
                          <a:effectLst/>
                          <a:latin typeface="+mn-ea"/>
                          <a:ea typeface="+mn-ea"/>
                        </a:rPr>
                        <a:t>女</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小学</a:t>
                      </a:r>
                      <a:r>
                        <a:rPr lang="en-US" altLang="ja-JP" sz="1600" u="none" strike="noStrike" dirty="0">
                          <a:effectLst/>
                          <a:latin typeface="+mn-ea"/>
                          <a:ea typeface="+mn-ea"/>
                        </a:rPr>
                        <a:t>2</a:t>
                      </a:r>
                      <a:r>
                        <a:rPr lang="ja-JP" altLang="en-US" sz="1600" u="none" strike="noStrike" dirty="0">
                          <a:effectLst/>
                          <a:latin typeface="+mn-ea"/>
                          <a:ea typeface="+mn-ea"/>
                        </a:rPr>
                        <a:t>年生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ASD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1100347838"/>
                  </a:ext>
                </a:extLst>
              </a:tr>
              <a:tr h="303483">
                <a:tc>
                  <a:txBody>
                    <a:bodyPr/>
                    <a:lstStyle/>
                    <a:p>
                      <a:pPr algn="ctr" fontAlgn="ctr"/>
                      <a:r>
                        <a:rPr lang="en-US" sz="1600" u="none" strike="noStrike">
                          <a:effectLst/>
                          <a:latin typeface="+mn-ea"/>
                          <a:ea typeface="+mn-ea"/>
                        </a:rPr>
                        <a:t>E</a:t>
                      </a:r>
                      <a:endParaRPr 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a:effectLst/>
                          <a:latin typeface="+mn-ea"/>
                          <a:ea typeface="+mn-ea"/>
                        </a:rPr>
                        <a:t>女性</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en-US" altLang="ja-JP" sz="1600" u="none" strike="noStrike" dirty="0">
                          <a:effectLst/>
                          <a:latin typeface="+mn-ea"/>
                          <a:ea typeface="+mn-ea"/>
                        </a:rPr>
                        <a:t>40</a:t>
                      </a:r>
                      <a:r>
                        <a:rPr lang="ja-JP" altLang="en-US" sz="1600" u="none" strike="noStrike" dirty="0">
                          <a:effectLst/>
                          <a:latin typeface="+mn-ea"/>
                          <a:ea typeface="+mn-ea"/>
                        </a:rPr>
                        <a:t>代</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男</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altLang="ja-JP" sz="1600" u="none" strike="noStrike" dirty="0">
                          <a:effectLst/>
                          <a:latin typeface="+mn-ea"/>
                          <a:ea typeface="+mn-ea"/>
                        </a:rPr>
                        <a:t>20</a:t>
                      </a:r>
                      <a:r>
                        <a:rPr lang="ja-JP" altLang="en-US" sz="1600" u="none" strike="noStrike" dirty="0">
                          <a:effectLst/>
                          <a:latin typeface="+mn-ea"/>
                          <a:ea typeface="+mn-ea"/>
                        </a:rPr>
                        <a:t>代前半</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ASD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1618855961"/>
                  </a:ext>
                </a:extLst>
              </a:tr>
              <a:tr h="303483">
                <a:tc>
                  <a:txBody>
                    <a:bodyPr/>
                    <a:lstStyle/>
                    <a:p>
                      <a:pPr algn="ctr" fontAlgn="ctr"/>
                      <a:r>
                        <a:rPr lang="en-US" sz="1600" u="none" strike="noStrike">
                          <a:effectLst/>
                          <a:latin typeface="+mn-ea"/>
                          <a:ea typeface="+mn-ea"/>
                        </a:rPr>
                        <a:t>F</a:t>
                      </a:r>
                      <a:endParaRPr 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a:effectLst/>
                          <a:latin typeface="+mn-ea"/>
                          <a:ea typeface="+mn-ea"/>
                        </a:rPr>
                        <a:t>女性</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en-US" altLang="ja-JP" sz="1600" u="none" strike="noStrike">
                          <a:effectLst/>
                          <a:latin typeface="+mn-ea"/>
                          <a:ea typeface="+mn-ea"/>
                        </a:rPr>
                        <a:t>40</a:t>
                      </a:r>
                      <a:r>
                        <a:rPr lang="ja-JP" altLang="en-US" sz="1600" u="none" strike="noStrike">
                          <a:effectLst/>
                          <a:latin typeface="+mn-ea"/>
                          <a:ea typeface="+mn-ea"/>
                        </a:rPr>
                        <a:t>代</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男</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altLang="ja-JP" sz="1600" u="none" strike="noStrike" dirty="0">
                          <a:effectLst/>
                          <a:latin typeface="+mn-ea"/>
                          <a:ea typeface="+mn-ea"/>
                        </a:rPr>
                        <a:t>20</a:t>
                      </a:r>
                      <a:r>
                        <a:rPr lang="ja-JP" altLang="en-US" sz="1600" u="none" strike="noStrike" dirty="0">
                          <a:effectLst/>
                          <a:latin typeface="+mn-ea"/>
                          <a:ea typeface="+mn-ea"/>
                        </a:rPr>
                        <a:t>代前半</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ASD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1079723480"/>
                  </a:ext>
                </a:extLst>
              </a:tr>
              <a:tr h="303483">
                <a:tc rowSpan="2">
                  <a:txBody>
                    <a:bodyPr/>
                    <a:lstStyle/>
                    <a:p>
                      <a:pPr algn="ctr" fontAlgn="ctr"/>
                      <a:r>
                        <a:rPr lang="en-US" sz="1600" u="none" strike="noStrike">
                          <a:effectLst/>
                          <a:latin typeface="+mn-ea"/>
                          <a:ea typeface="+mn-ea"/>
                        </a:rPr>
                        <a:t>G</a:t>
                      </a:r>
                      <a:endParaRPr lang="en-US" sz="1600" b="0" i="0" u="none" strike="noStrike">
                        <a:solidFill>
                          <a:srgbClr val="000000"/>
                        </a:solidFill>
                        <a:effectLst/>
                        <a:latin typeface="+mn-ea"/>
                        <a:ea typeface="+mn-ea"/>
                      </a:endParaRPr>
                    </a:p>
                  </a:txBody>
                  <a:tcPr marL="9144" marR="9144" marT="9144" marB="0" anchor="ctr"/>
                </a:tc>
                <a:tc rowSpan="2">
                  <a:txBody>
                    <a:bodyPr/>
                    <a:lstStyle/>
                    <a:p>
                      <a:pPr algn="ctr" fontAlgn="ctr"/>
                      <a:r>
                        <a:rPr lang="ja-JP" altLang="en-US" sz="1600" u="none" strike="noStrike">
                          <a:effectLst/>
                          <a:latin typeface="+mn-ea"/>
                          <a:ea typeface="+mn-ea"/>
                        </a:rPr>
                        <a:t>女性</a:t>
                      </a:r>
                      <a:endParaRPr lang="ja-JP" altLang="en-US" sz="1600" b="0" i="0" u="none" strike="noStrike">
                        <a:solidFill>
                          <a:srgbClr val="000000"/>
                        </a:solidFill>
                        <a:effectLst/>
                        <a:latin typeface="+mn-ea"/>
                        <a:ea typeface="+mn-ea"/>
                      </a:endParaRPr>
                    </a:p>
                  </a:txBody>
                  <a:tcPr marL="9144" marR="9144" marT="9144" marB="0" anchor="ctr"/>
                </a:tc>
                <a:tc rowSpan="2">
                  <a:txBody>
                    <a:bodyPr/>
                    <a:lstStyle/>
                    <a:p>
                      <a:pPr algn="ctr" fontAlgn="ctr"/>
                      <a:r>
                        <a:rPr lang="en-US" altLang="ja-JP" sz="1600" u="none" strike="noStrike">
                          <a:effectLst/>
                          <a:latin typeface="+mn-ea"/>
                          <a:ea typeface="+mn-ea"/>
                        </a:rPr>
                        <a:t>40</a:t>
                      </a:r>
                      <a:r>
                        <a:rPr lang="ja-JP" altLang="en-US" sz="1600" u="none" strike="noStrike">
                          <a:effectLst/>
                          <a:latin typeface="+mn-ea"/>
                          <a:ea typeface="+mn-ea"/>
                        </a:rPr>
                        <a:t>代</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男</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高校２年生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zh-TW" altLang="en-US" sz="1600" u="none" strike="noStrike" dirty="0">
                          <a:effectLst/>
                          <a:latin typeface="メイリオ" panose="020B0604030504040204" pitchFamily="50" charset="-128"/>
                          <a:ea typeface="メイリオ" panose="020B0604030504040204" pitchFamily="50" charset="-128"/>
                        </a:rPr>
                        <a:t>広汎性発達障害</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144" marR="9144" marT="9144" marB="0" anchor="ctr"/>
                </a:tc>
                <a:extLst>
                  <a:ext uri="{0D108BD9-81ED-4DB2-BD59-A6C34878D82A}">
                    <a16:rowId xmlns:a16="http://schemas.microsoft.com/office/drawing/2014/main" val="2780951941"/>
                  </a:ext>
                </a:extLst>
              </a:tr>
              <a:tr h="30348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u="none" strike="noStrike">
                          <a:effectLst/>
                          <a:latin typeface="+mn-ea"/>
                          <a:ea typeface="+mn-ea"/>
                        </a:rPr>
                        <a:t>男</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小学</a:t>
                      </a:r>
                      <a:r>
                        <a:rPr lang="en-US" altLang="ja-JP" sz="1600" u="none" strike="noStrike" dirty="0">
                          <a:effectLst/>
                          <a:latin typeface="+mn-ea"/>
                          <a:ea typeface="+mn-ea"/>
                        </a:rPr>
                        <a:t>6</a:t>
                      </a:r>
                      <a:r>
                        <a:rPr lang="ja-JP" altLang="en-US" sz="1600" u="none" strike="noStrike" dirty="0">
                          <a:effectLst/>
                          <a:latin typeface="+mn-ea"/>
                          <a:ea typeface="+mn-ea"/>
                        </a:rPr>
                        <a:t>年生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en-US" sz="1600" u="none" strike="noStrike" dirty="0">
                          <a:effectLst/>
                          <a:latin typeface="+mn-ea"/>
                          <a:ea typeface="+mn-ea"/>
                        </a:rPr>
                        <a:t>LD</a:t>
                      </a:r>
                      <a:endParaRPr lang="en-US" sz="1600" b="0" i="0" u="none" strike="noStrike" dirty="0">
                        <a:solidFill>
                          <a:srgbClr val="000000"/>
                        </a:solidFill>
                        <a:effectLst/>
                        <a:latin typeface="+mn-ea"/>
                        <a:ea typeface="+mn-ea"/>
                      </a:endParaRPr>
                    </a:p>
                  </a:txBody>
                  <a:tcPr marL="9144" marR="9144" marT="9144" marB="0" anchor="ctr"/>
                </a:tc>
                <a:extLst>
                  <a:ext uri="{0D108BD9-81ED-4DB2-BD59-A6C34878D82A}">
                    <a16:rowId xmlns:a16="http://schemas.microsoft.com/office/drawing/2014/main" val="2444534020"/>
                  </a:ext>
                </a:extLst>
              </a:tr>
              <a:tr h="303483">
                <a:tc rowSpan="2">
                  <a:txBody>
                    <a:bodyPr/>
                    <a:lstStyle/>
                    <a:p>
                      <a:pPr algn="ctr" fontAlgn="ctr"/>
                      <a:r>
                        <a:rPr lang="en-US" sz="1600" u="none" strike="noStrike">
                          <a:effectLst/>
                          <a:latin typeface="+mn-ea"/>
                          <a:ea typeface="+mn-ea"/>
                        </a:rPr>
                        <a:t>H</a:t>
                      </a:r>
                      <a:endParaRPr lang="en-US" sz="1600" b="0" i="0" u="none" strike="noStrike">
                        <a:solidFill>
                          <a:srgbClr val="000000"/>
                        </a:solidFill>
                        <a:effectLst/>
                        <a:latin typeface="+mn-ea"/>
                        <a:ea typeface="+mn-ea"/>
                      </a:endParaRPr>
                    </a:p>
                  </a:txBody>
                  <a:tcPr marL="9144" marR="9144" marT="9144" marB="0" anchor="ctr"/>
                </a:tc>
                <a:tc rowSpan="2">
                  <a:txBody>
                    <a:bodyPr/>
                    <a:lstStyle/>
                    <a:p>
                      <a:pPr algn="ctr" fontAlgn="ctr"/>
                      <a:r>
                        <a:rPr lang="ja-JP" altLang="en-US" sz="1600" u="none" strike="noStrike">
                          <a:effectLst/>
                          <a:latin typeface="+mn-ea"/>
                          <a:ea typeface="+mn-ea"/>
                        </a:rPr>
                        <a:t>女性</a:t>
                      </a:r>
                      <a:endParaRPr lang="ja-JP" altLang="en-US" sz="1600" b="0" i="0" u="none" strike="noStrike">
                        <a:solidFill>
                          <a:srgbClr val="000000"/>
                        </a:solidFill>
                        <a:effectLst/>
                        <a:latin typeface="+mn-ea"/>
                        <a:ea typeface="+mn-ea"/>
                      </a:endParaRPr>
                    </a:p>
                  </a:txBody>
                  <a:tcPr marL="9144" marR="9144" marT="9144" marB="0" anchor="ctr"/>
                </a:tc>
                <a:tc rowSpan="2">
                  <a:txBody>
                    <a:bodyPr/>
                    <a:lstStyle/>
                    <a:p>
                      <a:pPr algn="ctr" fontAlgn="ctr"/>
                      <a:r>
                        <a:rPr lang="en-US" altLang="ja-JP" sz="1600" u="none" strike="noStrike">
                          <a:effectLst/>
                          <a:latin typeface="+mn-ea"/>
                          <a:ea typeface="+mn-ea"/>
                        </a:rPr>
                        <a:t>50</a:t>
                      </a:r>
                      <a:r>
                        <a:rPr lang="ja-JP" altLang="en-US" sz="1600" u="none" strike="noStrike">
                          <a:effectLst/>
                          <a:latin typeface="+mn-ea"/>
                          <a:ea typeface="+mn-ea"/>
                        </a:rPr>
                        <a:t>代</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男</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中学</a:t>
                      </a:r>
                      <a:r>
                        <a:rPr lang="en-US" altLang="ja-JP" sz="1600" u="none" strike="noStrike" dirty="0">
                          <a:effectLst/>
                          <a:latin typeface="+mn-ea"/>
                          <a:ea typeface="+mn-ea"/>
                        </a:rPr>
                        <a:t>3</a:t>
                      </a:r>
                      <a:r>
                        <a:rPr lang="ja-JP" altLang="en-US" sz="1600" u="none" strike="noStrike" dirty="0">
                          <a:effectLst/>
                          <a:latin typeface="+mn-ea"/>
                          <a:ea typeface="+mn-ea"/>
                        </a:rPr>
                        <a:t>年生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baseline="0" dirty="0">
                          <a:effectLst/>
                          <a:latin typeface="メイリオ" panose="020B0604030504040204" pitchFamily="50" charset="-128"/>
                          <a:ea typeface="メイリオ" panose="020B0604030504040204" pitchFamily="50" charset="-128"/>
                        </a:rPr>
                        <a:t>発達障害・知的含む</a:t>
                      </a:r>
                      <a:endParaRPr lang="ja-JP" altLang="en-US" sz="1600" b="0" i="0" u="none" strike="noStrike" baseline="0" dirty="0">
                        <a:solidFill>
                          <a:srgbClr val="000000"/>
                        </a:solidFill>
                        <a:effectLst/>
                        <a:latin typeface="メイリオ" panose="020B0604030504040204" pitchFamily="50" charset="-128"/>
                        <a:ea typeface="メイリオ" panose="020B0604030504040204" pitchFamily="50" charset="-128"/>
                      </a:endParaRPr>
                    </a:p>
                  </a:txBody>
                  <a:tcPr marL="9144" marR="9144" marT="9144" marB="0" anchor="ctr"/>
                </a:tc>
                <a:extLst>
                  <a:ext uri="{0D108BD9-81ED-4DB2-BD59-A6C34878D82A}">
                    <a16:rowId xmlns:a16="http://schemas.microsoft.com/office/drawing/2014/main" val="752729762"/>
                  </a:ext>
                </a:extLst>
              </a:tr>
              <a:tr h="30348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u="none" strike="noStrike">
                          <a:effectLst/>
                          <a:latin typeface="+mn-ea"/>
                          <a:ea typeface="+mn-ea"/>
                        </a:rPr>
                        <a:t>女</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小学</a:t>
                      </a:r>
                      <a:r>
                        <a:rPr lang="en-US" altLang="ja-JP" sz="1600" u="none" strike="noStrike" dirty="0">
                          <a:effectLst/>
                          <a:latin typeface="+mn-ea"/>
                          <a:ea typeface="+mn-ea"/>
                        </a:rPr>
                        <a:t>5</a:t>
                      </a:r>
                      <a:r>
                        <a:rPr lang="ja-JP" altLang="en-US" sz="1600" u="none" strike="noStrike" dirty="0">
                          <a:effectLst/>
                          <a:latin typeface="+mn-ea"/>
                          <a:ea typeface="+mn-ea"/>
                        </a:rPr>
                        <a:t>年生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baseline="0" dirty="0">
                          <a:effectLst/>
                          <a:latin typeface="メイリオ" panose="020B0604030504040204" pitchFamily="50" charset="-128"/>
                          <a:ea typeface="メイリオ" panose="020B0604030504040204" pitchFamily="50" charset="-128"/>
                        </a:rPr>
                        <a:t>発達障害・知的含む</a:t>
                      </a:r>
                      <a:endParaRPr lang="ja-JP" altLang="en-US" sz="1600" b="0" i="0" u="none" strike="noStrike" baseline="0" dirty="0">
                        <a:solidFill>
                          <a:srgbClr val="000000"/>
                        </a:solidFill>
                        <a:effectLst/>
                        <a:latin typeface="メイリオ" panose="020B0604030504040204" pitchFamily="50" charset="-128"/>
                        <a:ea typeface="メイリオ" panose="020B0604030504040204" pitchFamily="50" charset="-128"/>
                      </a:endParaRPr>
                    </a:p>
                  </a:txBody>
                  <a:tcPr marL="9144" marR="9144" marT="9144" marB="0" anchor="ctr"/>
                </a:tc>
                <a:extLst>
                  <a:ext uri="{0D108BD9-81ED-4DB2-BD59-A6C34878D82A}">
                    <a16:rowId xmlns:a16="http://schemas.microsoft.com/office/drawing/2014/main" val="3375277968"/>
                  </a:ext>
                </a:extLst>
              </a:tr>
              <a:tr h="303483">
                <a:tc>
                  <a:txBody>
                    <a:bodyPr/>
                    <a:lstStyle/>
                    <a:p>
                      <a:pPr algn="ctr" fontAlgn="ctr"/>
                      <a:r>
                        <a:rPr lang="en-US" sz="1600" u="none" strike="noStrike">
                          <a:effectLst/>
                          <a:latin typeface="+mn-ea"/>
                          <a:ea typeface="+mn-ea"/>
                        </a:rPr>
                        <a:t>I</a:t>
                      </a:r>
                      <a:endParaRPr 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a:effectLst/>
                          <a:latin typeface="+mn-ea"/>
                          <a:ea typeface="+mn-ea"/>
                        </a:rPr>
                        <a:t>女性</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en-US" altLang="ja-JP" sz="1600" u="none" strike="noStrike">
                          <a:effectLst/>
                          <a:latin typeface="+mn-ea"/>
                          <a:ea typeface="+mn-ea"/>
                        </a:rPr>
                        <a:t>40</a:t>
                      </a:r>
                      <a:r>
                        <a:rPr lang="ja-JP" altLang="en-US" sz="1600" u="none" strike="noStrike">
                          <a:effectLst/>
                          <a:latin typeface="+mn-ea"/>
                          <a:ea typeface="+mn-ea"/>
                        </a:rPr>
                        <a:t>代</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男</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a:effectLst/>
                          <a:latin typeface="+mn-ea"/>
                          <a:ea typeface="+mn-ea"/>
                        </a:rPr>
                        <a:t>高校</a:t>
                      </a:r>
                      <a:r>
                        <a:rPr lang="en-US" altLang="ja-JP" sz="1600" u="none" strike="noStrike">
                          <a:effectLst/>
                          <a:latin typeface="+mn-ea"/>
                          <a:ea typeface="+mn-ea"/>
                        </a:rPr>
                        <a:t>1</a:t>
                      </a:r>
                      <a:r>
                        <a:rPr lang="ja-JP" altLang="en-US" sz="1600" u="none" strike="noStrike">
                          <a:effectLst/>
                          <a:latin typeface="+mn-ea"/>
                          <a:ea typeface="+mn-ea"/>
                        </a:rPr>
                        <a:t>年生</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zh-TW" altLang="en-US" sz="1600" u="none" strike="noStrike" dirty="0">
                          <a:effectLst/>
                          <a:latin typeface="メイリオ" panose="020B0604030504040204" pitchFamily="50" charset="-128"/>
                          <a:ea typeface="メイリオ" panose="020B0604030504040204" pitchFamily="50" charset="-128"/>
                        </a:rPr>
                        <a:t>広汎性発達障害</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144" marR="9144" marT="9144" marB="0" anchor="ctr"/>
                </a:tc>
                <a:extLst>
                  <a:ext uri="{0D108BD9-81ED-4DB2-BD59-A6C34878D82A}">
                    <a16:rowId xmlns:a16="http://schemas.microsoft.com/office/drawing/2014/main" val="2555540743"/>
                  </a:ext>
                </a:extLst>
              </a:tr>
              <a:tr h="303483">
                <a:tc>
                  <a:txBody>
                    <a:bodyPr/>
                    <a:lstStyle/>
                    <a:p>
                      <a:pPr algn="ctr" fontAlgn="ctr"/>
                      <a:r>
                        <a:rPr lang="en-US" sz="1600" u="none" strike="noStrike">
                          <a:effectLst/>
                          <a:latin typeface="+mn-ea"/>
                          <a:ea typeface="+mn-ea"/>
                        </a:rPr>
                        <a:t>J</a:t>
                      </a:r>
                      <a:endParaRPr 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a:effectLst/>
                          <a:latin typeface="+mn-ea"/>
                          <a:ea typeface="+mn-ea"/>
                        </a:rPr>
                        <a:t>女性</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en-US" altLang="ja-JP" sz="1600" u="none" strike="noStrike">
                          <a:effectLst/>
                          <a:latin typeface="+mn-ea"/>
                          <a:ea typeface="+mn-ea"/>
                        </a:rPr>
                        <a:t>50</a:t>
                      </a:r>
                      <a:r>
                        <a:rPr lang="ja-JP" altLang="en-US" sz="1600" u="none" strike="noStrike">
                          <a:effectLst/>
                          <a:latin typeface="+mn-ea"/>
                          <a:ea typeface="+mn-ea"/>
                        </a:rPr>
                        <a:t>代</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a:effectLst/>
                          <a:latin typeface="+mn-ea"/>
                          <a:ea typeface="+mn-ea"/>
                        </a:rPr>
                        <a:t>男</a:t>
                      </a:r>
                      <a:endParaRPr lang="ja-JP" altLang="en-US" sz="1600" b="0" i="0" u="none" strike="noStrike">
                        <a:solidFill>
                          <a:srgbClr val="000000"/>
                        </a:solidFill>
                        <a:effectLst/>
                        <a:latin typeface="+mn-ea"/>
                        <a:ea typeface="+mn-ea"/>
                      </a:endParaRPr>
                    </a:p>
                  </a:txBody>
                  <a:tcPr marL="9144" marR="9144" marT="9144" marB="0" anchor="ctr"/>
                </a:tc>
                <a:tc>
                  <a:txBody>
                    <a:bodyPr/>
                    <a:lstStyle/>
                    <a:p>
                      <a:pPr algn="ctr" fontAlgn="ctr"/>
                      <a:r>
                        <a:rPr lang="ja-JP" altLang="en-US" sz="1600" u="none" strike="noStrike" dirty="0">
                          <a:effectLst/>
                          <a:latin typeface="+mn-ea"/>
                          <a:ea typeface="+mn-ea"/>
                        </a:rPr>
                        <a:t>大学生</a:t>
                      </a:r>
                      <a:endParaRPr lang="ja-JP" altLang="en-US" sz="1600" b="0" i="0" u="none" strike="noStrike" dirty="0">
                        <a:solidFill>
                          <a:srgbClr val="000000"/>
                        </a:solidFill>
                        <a:effectLst/>
                        <a:latin typeface="+mn-ea"/>
                        <a:ea typeface="+mn-ea"/>
                      </a:endParaRPr>
                    </a:p>
                  </a:txBody>
                  <a:tcPr marL="9144" marR="9144" marT="9144" marB="0" anchor="ctr"/>
                </a:tc>
                <a:tc>
                  <a:txBody>
                    <a:bodyPr/>
                    <a:lstStyle/>
                    <a:p>
                      <a:pPr algn="ctr" fontAlgn="ctr"/>
                      <a:r>
                        <a:rPr lang="zh-TW" altLang="en-US" sz="1600" u="none" strike="noStrike" dirty="0">
                          <a:effectLst/>
                          <a:latin typeface="メイリオ" panose="020B0604030504040204" pitchFamily="50" charset="-128"/>
                          <a:ea typeface="メイリオ" panose="020B0604030504040204" pitchFamily="50" charset="-128"/>
                        </a:rPr>
                        <a:t>広汎性発達障害</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144" marR="9144" marT="9144" marB="0" anchor="ctr"/>
                </a:tc>
                <a:extLst>
                  <a:ext uri="{0D108BD9-81ED-4DB2-BD59-A6C34878D82A}">
                    <a16:rowId xmlns:a16="http://schemas.microsoft.com/office/drawing/2014/main" val="3565099529"/>
                  </a:ext>
                </a:extLst>
              </a:tr>
            </a:tbl>
          </a:graphicData>
        </a:graphic>
      </p:graphicFrame>
      <p:sp>
        <p:nvSpPr>
          <p:cNvPr id="4" name="テキスト ボックス 3">
            <a:extLst>
              <a:ext uri="{FF2B5EF4-FFF2-40B4-BE49-F238E27FC236}">
                <a16:creationId xmlns:a16="http://schemas.microsoft.com/office/drawing/2014/main" id="{5DCA1786-A54A-463A-BE92-4E945162E700}"/>
              </a:ext>
            </a:extLst>
          </p:cNvPr>
          <p:cNvSpPr txBox="1"/>
          <p:nvPr/>
        </p:nvSpPr>
        <p:spPr>
          <a:xfrm>
            <a:off x="5416826" y="6538912"/>
            <a:ext cx="6387548" cy="338554"/>
          </a:xfrm>
          <a:prstGeom prst="rect">
            <a:avLst/>
          </a:prstGeom>
          <a:noFill/>
        </p:spPr>
        <p:txBody>
          <a:bodyPr wrap="square" rtlCol="0">
            <a:spAutoFit/>
          </a:bodyPr>
          <a:lstStyle/>
          <a:p>
            <a:r>
              <a:rPr kumimoji="1" lang="ja-JP" altLang="en-US" sz="1600" dirty="0"/>
              <a:t>保護者・子どもの年齢・学年はインタビュー実施日時点</a:t>
            </a:r>
          </a:p>
        </p:txBody>
      </p:sp>
      <p:sp>
        <p:nvSpPr>
          <p:cNvPr id="5" name="タイトル 1">
            <a:extLst>
              <a:ext uri="{FF2B5EF4-FFF2-40B4-BE49-F238E27FC236}">
                <a16:creationId xmlns:a16="http://schemas.microsoft.com/office/drawing/2014/main" id="{5018B6C0-8782-4285-B399-8F3E9F4FBFA6}"/>
              </a:ext>
            </a:extLst>
          </p:cNvPr>
          <p:cNvSpPr txBox="1">
            <a:spLocks/>
          </p:cNvSpPr>
          <p:nvPr/>
        </p:nvSpPr>
        <p:spPr>
          <a:xfrm>
            <a:off x="838199" y="795541"/>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⑥研究方法（</a:t>
            </a:r>
            <a:r>
              <a:rPr lang="en-US" altLang="ja-JP" sz="2800" dirty="0"/>
              <a:t>3</a:t>
            </a:r>
            <a:r>
              <a:rPr lang="ja-JP" altLang="en-US" sz="2800" dirty="0"/>
              <a:t>）</a:t>
            </a:r>
            <a:r>
              <a:rPr lang="en-US" altLang="ja-JP" sz="2800" dirty="0"/>
              <a:t>――</a:t>
            </a:r>
            <a:r>
              <a:rPr lang="ja-JP" altLang="en-US" sz="2800" dirty="0"/>
              <a:t>調査対象者（保護者）</a:t>
            </a:r>
            <a:r>
              <a:rPr lang="en-US" altLang="ja-JP" sz="2800" dirty="0"/>
              <a:t> ――</a:t>
            </a:r>
            <a:endParaRPr lang="ja-JP" altLang="en-US" sz="2800" dirty="0"/>
          </a:p>
        </p:txBody>
      </p:sp>
      <p:sp>
        <p:nvSpPr>
          <p:cNvPr id="3" name="スライド番号プレースホルダー 2">
            <a:extLst>
              <a:ext uri="{FF2B5EF4-FFF2-40B4-BE49-F238E27FC236}">
                <a16:creationId xmlns:a16="http://schemas.microsoft.com/office/drawing/2014/main" id="{0B43493D-E818-4578-9739-244970897FFD}"/>
              </a:ext>
            </a:extLst>
          </p:cNvPr>
          <p:cNvSpPr>
            <a:spLocks noGrp="1"/>
          </p:cNvSpPr>
          <p:nvPr>
            <p:ph type="sldNum" sz="quarter" idx="12"/>
          </p:nvPr>
        </p:nvSpPr>
        <p:spPr/>
        <p:txBody>
          <a:bodyPr/>
          <a:lstStyle/>
          <a:p>
            <a:fld id="{D87709A5-3FF6-4392-920E-06D397A86C0C}" type="slidenum">
              <a:rPr kumimoji="1" lang="ja-JP" altLang="en-US" smtClean="0"/>
              <a:t>16</a:t>
            </a:fld>
            <a:endParaRPr kumimoji="1" lang="ja-JP" altLang="en-US"/>
          </a:p>
        </p:txBody>
      </p:sp>
    </p:spTree>
    <p:extLst>
      <p:ext uri="{BB962C8B-B14F-4D97-AF65-F5344CB8AC3E}">
        <p14:creationId xmlns:p14="http://schemas.microsoft.com/office/powerpoint/2010/main" val="204075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B391F3-7157-47A2-9E6E-7232FFBA8898}"/>
              </a:ext>
            </a:extLst>
          </p:cNvPr>
          <p:cNvSpPr>
            <a:spLocks noGrp="1"/>
          </p:cNvSpPr>
          <p:nvPr>
            <p:ph type="title"/>
          </p:nvPr>
        </p:nvSpPr>
        <p:spPr>
          <a:xfrm>
            <a:off x="838200" y="300957"/>
            <a:ext cx="10515600" cy="1325563"/>
          </a:xfrm>
        </p:spPr>
        <p:txBody>
          <a:bodyPr>
            <a:normAutofit/>
          </a:bodyPr>
          <a:lstStyle/>
          <a:p>
            <a:r>
              <a:rPr lang="ja-JP" altLang="en-US" sz="2800" dirty="0"/>
              <a:t>⑥</a:t>
            </a:r>
            <a:r>
              <a:rPr kumimoji="1" lang="ja-JP" altLang="en-US" sz="2800" dirty="0">
                <a:solidFill>
                  <a:schemeClr val="tx1"/>
                </a:solidFill>
              </a:rPr>
              <a:t>研究方法（</a:t>
            </a:r>
            <a:r>
              <a:rPr kumimoji="1" lang="en-US" altLang="ja-JP" sz="2800" dirty="0">
                <a:solidFill>
                  <a:schemeClr val="tx1"/>
                </a:solidFill>
              </a:rPr>
              <a:t>4</a:t>
            </a:r>
            <a:r>
              <a:rPr kumimoji="1" lang="ja-JP" altLang="en-US" sz="2800" dirty="0">
                <a:solidFill>
                  <a:schemeClr val="tx1"/>
                </a:solidFill>
              </a:rPr>
              <a:t>）</a:t>
            </a:r>
            <a:r>
              <a:rPr kumimoji="1" lang="en-US" altLang="ja-JP" sz="2800" dirty="0">
                <a:solidFill>
                  <a:schemeClr val="tx1"/>
                </a:solidFill>
              </a:rPr>
              <a:t>――</a:t>
            </a:r>
            <a:r>
              <a:rPr kumimoji="1" lang="ja-JP" altLang="en-US" sz="2800" dirty="0">
                <a:solidFill>
                  <a:schemeClr val="tx1"/>
                </a:solidFill>
              </a:rPr>
              <a:t>調査対象・方法（教員）</a:t>
            </a:r>
            <a:r>
              <a:rPr kumimoji="1" lang="en-US" altLang="ja-JP" sz="2800" dirty="0">
                <a:solidFill>
                  <a:schemeClr val="tx1"/>
                </a:solidFill>
              </a:rPr>
              <a:t> ――</a:t>
            </a:r>
            <a:endParaRPr kumimoji="1" lang="ja-JP" altLang="en-US" sz="2800" dirty="0"/>
          </a:p>
        </p:txBody>
      </p:sp>
      <p:sp>
        <p:nvSpPr>
          <p:cNvPr id="3" name="コンテンツ プレースホルダー 2">
            <a:extLst>
              <a:ext uri="{FF2B5EF4-FFF2-40B4-BE49-F238E27FC236}">
                <a16:creationId xmlns:a16="http://schemas.microsoft.com/office/drawing/2014/main" id="{1ACEEF77-073B-4FDE-A3D8-BF29A211CDDF}"/>
              </a:ext>
            </a:extLst>
          </p:cNvPr>
          <p:cNvSpPr>
            <a:spLocks noGrp="1"/>
          </p:cNvSpPr>
          <p:nvPr>
            <p:ph idx="1"/>
          </p:nvPr>
        </p:nvSpPr>
        <p:spPr>
          <a:xfrm>
            <a:off x="507331" y="1815766"/>
            <a:ext cx="11177338" cy="4351338"/>
          </a:xfrm>
        </p:spPr>
        <p:txBody>
          <a:bodyPr>
            <a:normAutofit fontScale="77500" lnSpcReduction="20000"/>
          </a:bodyPr>
          <a:lstStyle/>
          <a:p>
            <a:pPr marL="0" indent="0">
              <a:buNone/>
            </a:pPr>
            <a:r>
              <a:rPr lang="ja-JP" altLang="en-US" sz="2800" dirty="0"/>
              <a:t>（１）調査対象</a:t>
            </a:r>
            <a:endParaRPr lang="en-US" altLang="ja-JP" sz="2800" dirty="0"/>
          </a:p>
          <a:p>
            <a:pPr marL="0" indent="0">
              <a:buNone/>
            </a:pPr>
            <a:r>
              <a:rPr lang="ja-JP" altLang="en-US" sz="2800" dirty="0"/>
              <a:t>教員：学級担任を通して１年以上経験したことがある公立小中学校の現職教員（</a:t>
            </a:r>
            <a:r>
              <a:rPr lang="en-US" altLang="ja-JP" dirty="0"/>
              <a:t>9</a:t>
            </a:r>
            <a:r>
              <a:rPr lang="ja-JP" altLang="en-US" sz="2800" dirty="0"/>
              <a:t>名）</a:t>
            </a:r>
            <a:endParaRPr lang="en-US" altLang="ja-JP" sz="2800" dirty="0"/>
          </a:p>
          <a:p>
            <a:pPr marL="0" indent="0">
              <a:buNone/>
            </a:pPr>
            <a:endParaRPr kumimoji="1" lang="en-US" altLang="ja-JP" sz="2800" dirty="0"/>
          </a:p>
          <a:p>
            <a:pPr marL="0" indent="0">
              <a:buNone/>
            </a:pPr>
            <a:r>
              <a:rPr kumimoji="1" lang="ja-JP" altLang="en-US" sz="2800" dirty="0"/>
              <a:t>（２）調査内容</a:t>
            </a:r>
            <a:endParaRPr kumimoji="1" lang="en-US" altLang="ja-JP" sz="2800" dirty="0"/>
          </a:p>
          <a:p>
            <a:pPr marL="0" indent="0">
              <a:buNone/>
            </a:pPr>
            <a:r>
              <a:rPr kumimoji="1" lang="ja-JP" altLang="en-US" sz="2800" dirty="0"/>
              <a:t>　①保護者とコミュニケーションを取る上で感じた困難さ</a:t>
            </a:r>
          </a:p>
          <a:p>
            <a:pPr marL="0" indent="0">
              <a:buNone/>
            </a:pPr>
            <a:r>
              <a:rPr kumimoji="1" lang="ja-JP" altLang="en-US" sz="2800" dirty="0"/>
              <a:t>　②教員は保護者をどのように捉えているか</a:t>
            </a:r>
          </a:p>
          <a:p>
            <a:pPr marL="0" indent="0">
              <a:buNone/>
            </a:pPr>
            <a:r>
              <a:rPr kumimoji="1" lang="ja-JP" altLang="en-US" sz="2800" dirty="0"/>
              <a:t>　③保護者は教員をどのように捉えていると思うか</a:t>
            </a:r>
          </a:p>
          <a:p>
            <a:pPr marL="0" indent="0">
              <a:buNone/>
            </a:pPr>
            <a:endParaRPr kumimoji="1" lang="en-US" altLang="ja-JP" sz="2800" dirty="0"/>
          </a:p>
          <a:p>
            <a:pPr marL="0" indent="0">
              <a:buNone/>
            </a:pPr>
            <a:r>
              <a:rPr kumimoji="1" lang="ja-JP" altLang="en-US" sz="2800" dirty="0"/>
              <a:t>（３）分析方法</a:t>
            </a:r>
            <a:endParaRPr kumimoji="1" lang="en-US" altLang="ja-JP" sz="2800" dirty="0"/>
          </a:p>
          <a:p>
            <a:pPr marL="0" indent="0">
              <a:buNone/>
            </a:pPr>
            <a:r>
              <a:rPr kumimoji="1" lang="en-US" altLang="ja-JP" sz="2800" dirty="0"/>
              <a:t>20XX</a:t>
            </a:r>
            <a:r>
              <a:rPr kumimoji="1" lang="ja-JP" altLang="en-US" sz="2800" dirty="0"/>
              <a:t>年～</a:t>
            </a:r>
            <a:r>
              <a:rPr kumimoji="1" lang="en-US" altLang="ja-JP" sz="2800" dirty="0"/>
              <a:t>20YY</a:t>
            </a:r>
            <a:r>
              <a:rPr kumimoji="1" lang="ja-JP" altLang="en-US" sz="2800" dirty="0"/>
              <a:t>年に上記の教員に対して、（２）の内容を聞き取るため、半構造化イン</a:t>
            </a:r>
            <a:endParaRPr kumimoji="1" lang="en-US" altLang="ja-JP" sz="2800" dirty="0"/>
          </a:p>
          <a:p>
            <a:pPr marL="0" indent="0">
              <a:buNone/>
            </a:pPr>
            <a:r>
              <a:rPr kumimoji="1" lang="ja-JP" altLang="en-US" sz="2800" dirty="0"/>
              <a:t>タビューを実施した。そして教員の語りを、</a:t>
            </a:r>
            <a:r>
              <a:rPr kumimoji="1" lang="en-US" altLang="ja-JP" sz="2800" dirty="0"/>
              <a:t>M-GTA(</a:t>
            </a:r>
            <a:r>
              <a:rPr kumimoji="1" lang="ja-JP" altLang="en-US" sz="2800" dirty="0"/>
              <a:t>修正版グランデッドセオリー</a:t>
            </a:r>
            <a:r>
              <a:rPr kumimoji="1" lang="en-US" altLang="ja-JP" sz="2800" dirty="0"/>
              <a:t>)</a:t>
            </a:r>
            <a:r>
              <a:rPr kumimoji="1" lang="ja-JP" altLang="en-US" sz="2800" dirty="0"/>
              <a:t>を用</a:t>
            </a:r>
            <a:endParaRPr kumimoji="1" lang="en-US" altLang="ja-JP" sz="2800" dirty="0"/>
          </a:p>
          <a:p>
            <a:pPr marL="0" indent="0">
              <a:buNone/>
            </a:pPr>
            <a:r>
              <a:rPr kumimoji="1" lang="ja-JP" altLang="en-US" sz="2800" dirty="0"/>
              <a:t>いて分析を行った。</a:t>
            </a:r>
            <a:endParaRPr kumimoji="1" lang="ja-JP" altLang="en-US" dirty="0"/>
          </a:p>
        </p:txBody>
      </p:sp>
      <p:sp>
        <p:nvSpPr>
          <p:cNvPr id="4" name="スライド番号プレースホルダー 3">
            <a:extLst>
              <a:ext uri="{FF2B5EF4-FFF2-40B4-BE49-F238E27FC236}">
                <a16:creationId xmlns:a16="http://schemas.microsoft.com/office/drawing/2014/main" id="{C09DA3F5-922D-40AF-9746-BD815625FABB}"/>
              </a:ext>
            </a:extLst>
          </p:cNvPr>
          <p:cNvSpPr>
            <a:spLocks noGrp="1"/>
          </p:cNvSpPr>
          <p:nvPr>
            <p:ph type="sldNum" sz="quarter" idx="12"/>
          </p:nvPr>
        </p:nvSpPr>
        <p:spPr/>
        <p:txBody>
          <a:bodyPr/>
          <a:lstStyle/>
          <a:p>
            <a:fld id="{D87709A5-3FF6-4392-920E-06D397A86C0C}" type="slidenum">
              <a:rPr kumimoji="1" lang="ja-JP" altLang="en-US" smtClean="0"/>
              <a:t>17</a:t>
            </a:fld>
            <a:endParaRPr kumimoji="1" lang="ja-JP" altLang="en-US" dirty="0"/>
          </a:p>
        </p:txBody>
      </p:sp>
    </p:spTree>
    <p:extLst>
      <p:ext uri="{BB962C8B-B14F-4D97-AF65-F5344CB8AC3E}">
        <p14:creationId xmlns:p14="http://schemas.microsoft.com/office/powerpoint/2010/main" val="403981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500FBB1-5173-4FEB-A6B7-68F2CCAF3244}"/>
              </a:ext>
            </a:extLst>
          </p:cNvPr>
          <p:cNvGraphicFramePr>
            <a:graphicFrameLocks noGrp="1"/>
          </p:cNvGraphicFramePr>
          <p:nvPr>
            <p:extLst>
              <p:ext uri="{D42A27DB-BD31-4B8C-83A1-F6EECF244321}">
                <p14:modId xmlns:p14="http://schemas.microsoft.com/office/powerpoint/2010/main" val="9419440"/>
              </p:ext>
            </p:extLst>
          </p:nvPr>
        </p:nvGraphicFramePr>
        <p:xfrm>
          <a:off x="609870" y="1418496"/>
          <a:ext cx="10972259" cy="4687074"/>
        </p:xfrm>
        <a:graphic>
          <a:graphicData uri="http://schemas.openxmlformats.org/drawingml/2006/table">
            <a:tbl>
              <a:tblPr>
                <a:tableStyleId>{073A0DAA-6AF3-43AB-8588-CEC1D06C72B9}</a:tableStyleId>
              </a:tblPr>
              <a:tblGrid>
                <a:gridCol w="731484">
                  <a:extLst>
                    <a:ext uri="{9D8B030D-6E8A-4147-A177-3AD203B41FA5}">
                      <a16:colId xmlns:a16="http://schemas.microsoft.com/office/drawing/2014/main" val="3900787386"/>
                    </a:ext>
                  </a:extLst>
                </a:gridCol>
                <a:gridCol w="731484">
                  <a:extLst>
                    <a:ext uri="{9D8B030D-6E8A-4147-A177-3AD203B41FA5}">
                      <a16:colId xmlns:a16="http://schemas.microsoft.com/office/drawing/2014/main" val="2839774531"/>
                    </a:ext>
                  </a:extLst>
                </a:gridCol>
                <a:gridCol w="731484">
                  <a:extLst>
                    <a:ext uri="{9D8B030D-6E8A-4147-A177-3AD203B41FA5}">
                      <a16:colId xmlns:a16="http://schemas.microsoft.com/office/drawing/2014/main" val="3535235546"/>
                    </a:ext>
                  </a:extLst>
                </a:gridCol>
                <a:gridCol w="731484">
                  <a:extLst>
                    <a:ext uri="{9D8B030D-6E8A-4147-A177-3AD203B41FA5}">
                      <a16:colId xmlns:a16="http://schemas.microsoft.com/office/drawing/2014/main" val="3521290532"/>
                    </a:ext>
                  </a:extLst>
                </a:gridCol>
                <a:gridCol w="849793">
                  <a:extLst>
                    <a:ext uri="{9D8B030D-6E8A-4147-A177-3AD203B41FA5}">
                      <a16:colId xmlns:a16="http://schemas.microsoft.com/office/drawing/2014/main" val="81211077"/>
                    </a:ext>
                  </a:extLst>
                </a:gridCol>
                <a:gridCol w="758817">
                  <a:extLst>
                    <a:ext uri="{9D8B030D-6E8A-4147-A177-3AD203B41FA5}">
                      <a16:colId xmlns:a16="http://schemas.microsoft.com/office/drawing/2014/main" val="80428383"/>
                    </a:ext>
                  </a:extLst>
                </a:gridCol>
                <a:gridCol w="881208">
                  <a:extLst>
                    <a:ext uri="{9D8B030D-6E8A-4147-A177-3AD203B41FA5}">
                      <a16:colId xmlns:a16="http://schemas.microsoft.com/office/drawing/2014/main" val="1378043960"/>
                    </a:ext>
                  </a:extLst>
                </a:gridCol>
                <a:gridCol w="905686">
                  <a:extLst>
                    <a:ext uri="{9D8B030D-6E8A-4147-A177-3AD203B41FA5}">
                      <a16:colId xmlns:a16="http://schemas.microsoft.com/office/drawing/2014/main" val="1434726234"/>
                    </a:ext>
                  </a:extLst>
                </a:gridCol>
                <a:gridCol w="820012">
                  <a:extLst>
                    <a:ext uri="{9D8B030D-6E8A-4147-A177-3AD203B41FA5}">
                      <a16:colId xmlns:a16="http://schemas.microsoft.com/office/drawing/2014/main" val="3312453620"/>
                    </a:ext>
                  </a:extLst>
                </a:gridCol>
                <a:gridCol w="952192">
                  <a:extLst>
                    <a:ext uri="{9D8B030D-6E8A-4147-A177-3AD203B41FA5}">
                      <a16:colId xmlns:a16="http://schemas.microsoft.com/office/drawing/2014/main" val="2794885479"/>
                    </a:ext>
                  </a:extLst>
                </a:gridCol>
                <a:gridCol w="2878615">
                  <a:extLst>
                    <a:ext uri="{9D8B030D-6E8A-4147-A177-3AD203B41FA5}">
                      <a16:colId xmlns:a16="http://schemas.microsoft.com/office/drawing/2014/main" val="513413655"/>
                    </a:ext>
                  </a:extLst>
                </a:gridCol>
              </a:tblGrid>
              <a:tr h="451473">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79" marR="6879" marT="6879" marB="0" anchor="ctr"/>
                </a:tc>
                <a:tc>
                  <a:txBody>
                    <a:bodyPr/>
                    <a:lstStyle/>
                    <a:p>
                      <a:pPr algn="ctr" fontAlgn="ctr"/>
                      <a:r>
                        <a:rPr lang="ja-JP" altLang="en-US" sz="1600" u="none" strike="noStrike" dirty="0">
                          <a:effectLst/>
                          <a:latin typeface="+mn-ea"/>
                          <a:ea typeface="+mn-ea"/>
                        </a:rPr>
                        <a:t>学校種</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年齢</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性別</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教職歴</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通常学級</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特支級</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その他</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赴任校数</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特支免許</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備考</a:t>
                      </a:r>
                      <a:endParaRPr lang="ja-JP" altLang="en-US" sz="1600" b="0" i="0" u="none" strike="noStrike" dirty="0">
                        <a:solidFill>
                          <a:srgbClr val="000000"/>
                        </a:solidFill>
                        <a:effectLst/>
                        <a:latin typeface="+mn-ea"/>
                        <a:ea typeface="+mn-ea"/>
                      </a:endParaRPr>
                    </a:p>
                  </a:txBody>
                  <a:tcPr marL="6879" marR="6879" marT="6879" marB="0" anchor="ctr"/>
                </a:tc>
                <a:extLst>
                  <a:ext uri="{0D108BD9-81ED-4DB2-BD59-A6C34878D82A}">
                    <a16:rowId xmlns:a16="http://schemas.microsoft.com/office/drawing/2014/main" val="2705716129"/>
                  </a:ext>
                </a:extLst>
              </a:tr>
              <a:tr h="451473">
                <a:tc>
                  <a:txBody>
                    <a:bodyPr/>
                    <a:lstStyle/>
                    <a:p>
                      <a:pPr algn="ctr" fontAlgn="ctr"/>
                      <a:r>
                        <a:rPr lang="ja-JP" altLang="en-US" sz="1600" u="none" strike="noStrike" dirty="0">
                          <a:effectLst/>
                        </a:rPr>
                        <a:t>ａ</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79" marR="6879" marT="6879" marB="0" anchor="ctr"/>
                </a:tc>
                <a:tc>
                  <a:txBody>
                    <a:bodyPr/>
                    <a:lstStyle/>
                    <a:p>
                      <a:pPr algn="ctr" fontAlgn="ctr"/>
                      <a:r>
                        <a:rPr lang="ja-JP" altLang="en-US" sz="1600" u="none" strike="noStrike" dirty="0">
                          <a:effectLst/>
                          <a:latin typeface="+mn-ea"/>
                          <a:ea typeface="+mn-ea"/>
                        </a:rPr>
                        <a:t>小学校</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38</a:t>
                      </a:r>
                      <a:r>
                        <a:rPr lang="ja-JP" altLang="en-US" sz="1600" u="none" strike="noStrike" dirty="0">
                          <a:effectLst/>
                          <a:latin typeface="+mn-ea"/>
                          <a:ea typeface="+mn-ea"/>
                        </a:rPr>
                        <a:t>歳</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男性</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15</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13</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1</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1</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3</a:t>
                      </a:r>
                      <a:r>
                        <a:rPr lang="ja-JP" altLang="en-US" sz="1600" u="none" strike="noStrike" dirty="0">
                          <a:effectLst/>
                          <a:latin typeface="+mn-ea"/>
                          <a:ea typeface="+mn-ea"/>
                        </a:rPr>
                        <a:t>校</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ー　</a:t>
                      </a:r>
                      <a:endParaRPr lang="ja-JP" altLang="en-US" sz="1600" b="0" i="0" u="none" strike="noStrike" dirty="0">
                        <a:solidFill>
                          <a:srgbClr val="000000"/>
                        </a:solidFill>
                        <a:effectLst/>
                        <a:latin typeface="+mn-ea"/>
                        <a:ea typeface="+mn-ea"/>
                      </a:endParaRPr>
                    </a:p>
                  </a:txBody>
                  <a:tcPr marL="6879" marR="6879" marT="6879" marB="0" anchor="ctr"/>
                </a:tc>
                <a:extLst>
                  <a:ext uri="{0D108BD9-81ED-4DB2-BD59-A6C34878D82A}">
                    <a16:rowId xmlns:a16="http://schemas.microsoft.com/office/drawing/2014/main" val="2102903522"/>
                  </a:ext>
                </a:extLst>
              </a:tr>
              <a:tr h="451473">
                <a:tc>
                  <a:txBody>
                    <a:bodyPr/>
                    <a:lstStyle/>
                    <a:p>
                      <a:pPr algn="ctr" fontAlgn="ctr"/>
                      <a:r>
                        <a:rPr lang="ja-JP" altLang="en-US" sz="1600" u="none" strike="noStrike" dirty="0">
                          <a:effectLst/>
                        </a:rPr>
                        <a:t>ｂ</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79" marR="6879" marT="6879" marB="0" anchor="ctr"/>
                </a:tc>
                <a:tc>
                  <a:txBody>
                    <a:bodyPr/>
                    <a:lstStyle/>
                    <a:p>
                      <a:pPr algn="ctr" fontAlgn="ctr"/>
                      <a:r>
                        <a:rPr lang="ja-JP" altLang="en-US" sz="1600" u="none" strike="noStrike" dirty="0">
                          <a:effectLst/>
                          <a:latin typeface="+mn-ea"/>
                          <a:ea typeface="+mn-ea"/>
                        </a:rPr>
                        <a:t>小学校</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38</a:t>
                      </a:r>
                      <a:r>
                        <a:rPr lang="ja-JP" altLang="en-US" sz="1600" u="none" strike="noStrike" dirty="0">
                          <a:effectLst/>
                          <a:latin typeface="+mn-ea"/>
                          <a:ea typeface="+mn-ea"/>
                        </a:rPr>
                        <a:t>歳</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男性</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15</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6</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6</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3</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4</a:t>
                      </a:r>
                      <a:r>
                        <a:rPr lang="ja-JP" altLang="en-US" sz="1600" u="none" strike="noStrike" dirty="0">
                          <a:effectLst/>
                          <a:latin typeface="+mn-ea"/>
                          <a:ea typeface="+mn-ea"/>
                        </a:rPr>
                        <a:t>校</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特別支援学校に勤務経験あり</a:t>
                      </a:r>
                      <a:endParaRPr lang="en-US" altLang="ja-JP" sz="1600" u="none" strike="noStrike" dirty="0">
                        <a:effectLst/>
                        <a:latin typeface="+mn-ea"/>
                        <a:ea typeface="+mn-ea"/>
                      </a:endParaRPr>
                    </a:p>
                    <a:p>
                      <a:pPr algn="ctr" fontAlgn="ctr"/>
                      <a:r>
                        <a:rPr lang="ja-JP" altLang="en-US" sz="1600" u="none" strike="noStrike" dirty="0">
                          <a:effectLst/>
                          <a:latin typeface="+mn-ea"/>
                          <a:ea typeface="+mn-ea"/>
                        </a:rPr>
                        <a:t>（</a:t>
                      </a:r>
                      <a:r>
                        <a:rPr lang="en-US" altLang="ja-JP" sz="1600" u="none" strike="noStrike" dirty="0">
                          <a:effectLst/>
                          <a:latin typeface="+mn-ea"/>
                          <a:ea typeface="+mn-ea"/>
                        </a:rPr>
                        <a:t>3</a:t>
                      </a:r>
                      <a:r>
                        <a:rPr lang="ja-JP" altLang="en-US" sz="1600" u="none" strike="noStrike" dirty="0">
                          <a:effectLst/>
                          <a:latin typeface="+mn-ea"/>
                          <a:ea typeface="+mn-ea"/>
                        </a:rPr>
                        <a:t>年間）</a:t>
                      </a:r>
                      <a:endParaRPr lang="ja-JP" altLang="en-US" sz="1600" b="0" i="0" u="none" strike="noStrike" dirty="0">
                        <a:solidFill>
                          <a:srgbClr val="000000"/>
                        </a:solidFill>
                        <a:effectLst/>
                        <a:latin typeface="+mn-ea"/>
                        <a:ea typeface="+mn-ea"/>
                      </a:endParaRPr>
                    </a:p>
                  </a:txBody>
                  <a:tcPr marL="6879" marR="6879" marT="6879" marB="0" anchor="ctr"/>
                </a:tc>
                <a:extLst>
                  <a:ext uri="{0D108BD9-81ED-4DB2-BD59-A6C34878D82A}">
                    <a16:rowId xmlns:a16="http://schemas.microsoft.com/office/drawing/2014/main" val="415484244"/>
                  </a:ext>
                </a:extLst>
              </a:tr>
              <a:tr h="451473">
                <a:tc>
                  <a:txBody>
                    <a:bodyPr/>
                    <a:lstStyle/>
                    <a:p>
                      <a:pPr algn="ctr" fontAlgn="ctr"/>
                      <a:r>
                        <a:rPr lang="ja-JP" altLang="en-US" sz="1600" u="none" strike="noStrike" dirty="0">
                          <a:effectLst/>
                        </a:rPr>
                        <a:t>ｃ</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79" marR="6879" marT="6879" marB="0" anchor="ctr"/>
                </a:tc>
                <a:tc>
                  <a:txBody>
                    <a:bodyPr/>
                    <a:lstStyle/>
                    <a:p>
                      <a:pPr algn="ctr" fontAlgn="ctr"/>
                      <a:r>
                        <a:rPr lang="ja-JP" altLang="en-US" sz="1600" u="none" strike="noStrike" dirty="0">
                          <a:effectLst/>
                          <a:latin typeface="+mn-ea"/>
                          <a:ea typeface="+mn-ea"/>
                        </a:rPr>
                        <a:t>小学校</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26</a:t>
                      </a:r>
                      <a:r>
                        <a:rPr lang="ja-JP" altLang="en-US" sz="1600" u="none" strike="noStrike" dirty="0">
                          <a:effectLst/>
                          <a:latin typeface="+mn-ea"/>
                          <a:ea typeface="+mn-ea"/>
                        </a:rPr>
                        <a:t>歳</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女性</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4</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4</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b="0" i="0" u="none" strike="noStrike" dirty="0">
                          <a:solidFill>
                            <a:srgbClr val="000000"/>
                          </a:solidFill>
                          <a:effectLst/>
                          <a:latin typeface="+mn-ea"/>
                          <a:ea typeface="+mn-ea"/>
                        </a:rPr>
                        <a:t>無</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ー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1</a:t>
                      </a:r>
                      <a:r>
                        <a:rPr lang="ja-JP" altLang="en-US" sz="1600" u="none" strike="noStrike" dirty="0">
                          <a:effectLst/>
                          <a:latin typeface="+mn-ea"/>
                          <a:ea typeface="+mn-ea"/>
                        </a:rPr>
                        <a:t>校</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有</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大学では特別支援教育専攻</a:t>
                      </a:r>
                      <a:endParaRPr lang="ja-JP" altLang="en-US" sz="1600" b="0" i="0" u="none" strike="noStrike">
                        <a:solidFill>
                          <a:srgbClr val="000000"/>
                        </a:solidFill>
                        <a:effectLst/>
                        <a:latin typeface="+mn-ea"/>
                        <a:ea typeface="+mn-ea"/>
                      </a:endParaRPr>
                    </a:p>
                  </a:txBody>
                  <a:tcPr marL="6879" marR="6879" marT="6879" marB="0" anchor="ctr"/>
                </a:tc>
                <a:extLst>
                  <a:ext uri="{0D108BD9-81ED-4DB2-BD59-A6C34878D82A}">
                    <a16:rowId xmlns:a16="http://schemas.microsoft.com/office/drawing/2014/main" val="456563661"/>
                  </a:ext>
                </a:extLst>
              </a:tr>
              <a:tr h="451473">
                <a:tc>
                  <a:txBody>
                    <a:bodyPr/>
                    <a:lstStyle/>
                    <a:p>
                      <a:pPr algn="ctr" fontAlgn="ctr"/>
                      <a:r>
                        <a:rPr lang="ja-JP" altLang="en-US" sz="1600" u="none" strike="noStrike" dirty="0">
                          <a:effectLst/>
                        </a:rPr>
                        <a:t>ｄ</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79" marR="6879" marT="6879" marB="0" anchor="ctr"/>
                </a:tc>
                <a:tc>
                  <a:txBody>
                    <a:bodyPr/>
                    <a:lstStyle/>
                    <a:p>
                      <a:pPr algn="ctr" fontAlgn="ctr"/>
                      <a:r>
                        <a:rPr lang="ja-JP" altLang="en-US" sz="1600" u="none" strike="noStrike" dirty="0">
                          <a:effectLst/>
                          <a:latin typeface="+mn-ea"/>
                          <a:ea typeface="+mn-ea"/>
                        </a:rPr>
                        <a:t>小学校</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26</a:t>
                      </a:r>
                      <a:r>
                        <a:rPr lang="ja-JP" altLang="en-US" sz="1600" u="none" strike="noStrike" dirty="0">
                          <a:effectLst/>
                          <a:latin typeface="+mn-ea"/>
                          <a:ea typeface="+mn-ea"/>
                        </a:rPr>
                        <a:t>歳</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男性</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4</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4</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b="0" i="0" u="none" strike="noStrike" dirty="0">
                          <a:solidFill>
                            <a:srgbClr val="000000"/>
                          </a:solidFill>
                          <a:effectLst/>
                          <a:latin typeface="+mn-ea"/>
                          <a:ea typeface="+mn-ea"/>
                        </a:rPr>
                        <a:t>無</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ー</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2</a:t>
                      </a:r>
                      <a:r>
                        <a:rPr lang="ja-JP" altLang="en-US" sz="1600" u="none" strike="noStrike" dirty="0">
                          <a:effectLst/>
                          <a:latin typeface="+mn-ea"/>
                          <a:ea typeface="+mn-ea"/>
                        </a:rPr>
                        <a:t>校</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常勤講師</a:t>
                      </a:r>
                      <a:endParaRPr lang="ja-JP" altLang="en-US" sz="1600" b="0" i="0" u="none" strike="noStrike">
                        <a:solidFill>
                          <a:srgbClr val="000000"/>
                        </a:solidFill>
                        <a:effectLst/>
                        <a:latin typeface="+mn-ea"/>
                        <a:ea typeface="+mn-ea"/>
                      </a:endParaRPr>
                    </a:p>
                  </a:txBody>
                  <a:tcPr marL="6879" marR="6879" marT="6879" marB="0" anchor="ctr"/>
                </a:tc>
                <a:extLst>
                  <a:ext uri="{0D108BD9-81ED-4DB2-BD59-A6C34878D82A}">
                    <a16:rowId xmlns:a16="http://schemas.microsoft.com/office/drawing/2014/main" val="3897407564"/>
                  </a:ext>
                </a:extLst>
              </a:tr>
              <a:tr h="451473">
                <a:tc>
                  <a:txBody>
                    <a:bodyPr/>
                    <a:lstStyle/>
                    <a:p>
                      <a:pPr algn="ctr" fontAlgn="ctr"/>
                      <a:r>
                        <a:rPr lang="ja-JP" altLang="en-US" sz="1600" u="none" strike="noStrike" dirty="0">
                          <a:effectLst/>
                        </a:rPr>
                        <a:t>ｅ</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79" marR="6879" marT="6879" marB="0" anchor="ctr"/>
                </a:tc>
                <a:tc>
                  <a:txBody>
                    <a:bodyPr/>
                    <a:lstStyle/>
                    <a:p>
                      <a:pPr algn="ctr" fontAlgn="ctr"/>
                      <a:r>
                        <a:rPr lang="ja-JP" altLang="en-US" sz="1600" u="none" strike="noStrike">
                          <a:effectLst/>
                          <a:latin typeface="+mn-ea"/>
                          <a:ea typeface="+mn-ea"/>
                        </a:rPr>
                        <a:t>中学校</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58</a:t>
                      </a:r>
                      <a:r>
                        <a:rPr lang="ja-JP" altLang="en-US" sz="1600" u="none" strike="noStrike" dirty="0">
                          <a:effectLst/>
                          <a:latin typeface="+mn-ea"/>
                          <a:ea typeface="+mn-ea"/>
                        </a:rPr>
                        <a:t>歳</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女性</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36</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27</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b="0" i="0" u="none" strike="noStrike" dirty="0">
                          <a:solidFill>
                            <a:srgbClr val="000000"/>
                          </a:solidFill>
                          <a:effectLst/>
                          <a:latin typeface="+mn-ea"/>
                          <a:ea typeface="+mn-ea"/>
                        </a:rPr>
                        <a:t>９年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ー</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大学院で特別支援教育について学ぶ（</a:t>
                      </a:r>
                      <a:r>
                        <a:rPr lang="en-US" altLang="ja-JP" sz="1600" u="none" strike="noStrike" dirty="0">
                          <a:effectLst/>
                          <a:latin typeface="+mn-ea"/>
                          <a:ea typeface="+mn-ea"/>
                        </a:rPr>
                        <a:t>1</a:t>
                      </a:r>
                      <a:r>
                        <a:rPr lang="ja-JP" altLang="en-US" sz="1600" u="none" strike="noStrike" dirty="0">
                          <a:effectLst/>
                          <a:latin typeface="+mn-ea"/>
                          <a:ea typeface="+mn-ea"/>
                        </a:rPr>
                        <a:t>年間）</a:t>
                      </a:r>
                      <a:endParaRPr lang="ja-JP" altLang="en-US" sz="1600" b="0" i="0" u="none" strike="noStrike" dirty="0">
                        <a:solidFill>
                          <a:srgbClr val="000000"/>
                        </a:solidFill>
                        <a:effectLst/>
                        <a:latin typeface="+mn-ea"/>
                        <a:ea typeface="+mn-ea"/>
                      </a:endParaRPr>
                    </a:p>
                  </a:txBody>
                  <a:tcPr marL="6879" marR="6879" marT="6879" marB="0" anchor="ctr"/>
                </a:tc>
                <a:extLst>
                  <a:ext uri="{0D108BD9-81ED-4DB2-BD59-A6C34878D82A}">
                    <a16:rowId xmlns:a16="http://schemas.microsoft.com/office/drawing/2014/main" val="985587277"/>
                  </a:ext>
                </a:extLst>
              </a:tr>
              <a:tr h="469533">
                <a:tc>
                  <a:txBody>
                    <a:bodyPr/>
                    <a:lstStyle/>
                    <a:p>
                      <a:pPr algn="ctr" fontAlgn="ctr"/>
                      <a:r>
                        <a:rPr lang="ja-JP" altLang="en-US" sz="1600" u="none" strike="noStrike" dirty="0">
                          <a:effectLst/>
                        </a:rPr>
                        <a:t>ｆ</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79" marR="6879" marT="6879" marB="0" anchor="ctr"/>
                </a:tc>
                <a:tc>
                  <a:txBody>
                    <a:bodyPr/>
                    <a:lstStyle/>
                    <a:p>
                      <a:pPr algn="ctr" fontAlgn="ctr"/>
                      <a:r>
                        <a:rPr lang="ja-JP" altLang="en-US" sz="1600" u="none" strike="noStrike">
                          <a:effectLst/>
                          <a:latin typeface="+mn-ea"/>
                          <a:ea typeface="+mn-ea"/>
                        </a:rPr>
                        <a:t>小学校</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27</a:t>
                      </a:r>
                      <a:r>
                        <a:rPr lang="ja-JP" altLang="en-US" sz="1600" u="none" strike="noStrike" dirty="0">
                          <a:effectLst/>
                          <a:latin typeface="+mn-ea"/>
                          <a:ea typeface="+mn-ea"/>
                        </a:rPr>
                        <a:t>歳</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男性</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4</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2</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2</a:t>
                      </a:r>
                      <a:r>
                        <a:rPr lang="ja-JP" altLang="en-US" sz="1600" u="none" strike="noStrike" dirty="0">
                          <a:effectLst/>
                          <a:latin typeface="+mn-ea"/>
                          <a:ea typeface="+mn-ea"/>
                        </a:rPr>
                        <a:t>年</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7</a:t>
                      </a:r>
                      <a:r>
                        <a:rPr lang="ja-JP" altLang="en-US" sz="1600" u="none" strike="noStrike" dirty="0">
                          <a:effectLst/>
                          <a:latin typeface="+mn-ea"/>
                          <a:ea typeface="+mn-ea"/>
                        </a:rPr>
                        <a:t>校</a:t>
                      </a:r>
                      <a:endParaRPr lang="en-US" altLang="ja-JP"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常勤講師・小中共に勤務経験あり</a:t>
                      </a:r>
                      <a:endParaRPr lang="ja-JP" altLang="en-US" sz="1600" b="0" i="0" u="none" strike="noStrike" dirty="0">
                        <a:solidFill>
                          <a:srgbClr val="000000"/>
                        </a:solidFill>
                        <a:effectLst/>
                        <a:latin typeface="+mn-ea"/>
                        <a:ea typeface="+mn-ea"/>
                      </a:endParaRPr>
                    </a:p>
                  </a:txBody>
                  <a:tcPr marL="6879" marR="6879" marT="6879" marB="0" anchor="ctr"/>
                </a:tc>
                <a:extLst>
                  <a:ext uri="{0D108BD9-81ED-4DB2-BD59-A6C34878D82A}">
                    <a16:rowId xmlns:a16="http://schemas.microsoft.com/office/drawing/2014/main" val="1411870351"/>
                  </a:ext>
                </a:extLst>
              </a:tr>
              <a:tr h="451473">
                <a:tc>
                  <a:txBody>
                    <a:bodyPr/>
                    <a:lstStyle/>
                    <a:p>
                      <a:pPr algn="ctr" fontAlgn="ctr"/>
                      <a:r>
                        <a:rPr lang="ja-JP" altLang="en-US" sz="1600" u="none" strike="noStrike" dirty="0">
                          <a:effectLst/>
                        </a:rPr>
                        <a:t>ｇ</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79" marR="6879" marT="6879" marB="0" anchor="ctr"/>
                </a:tc>
                <a:tc>
                  <a:txBody>
                    <a:bodyPr/>
                    <a:lstStyle/>
                    <a:p>
                      <a:pPr algn="ctr" fontAlgn="ctr"/>
                      <a:r>
                        <a:rPr lang="ja-JP" altLang="en-US" sz="1600" u="none" strike="noStrike">
                          <a:effectLst/>
                          <a:latin typeface="+mn-ea"/>
                          <a:ea typeface="+mn-ea"/>
                        </a:rPr>
                        <a:t>小学校</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60</a:t>
                      </a:r>
                      <a:r>
                        <a:rPr lang="ja-JP" altLang="en-US" sz="1600" u="none" strike="noStrike" dirty="0">
                          <a:effectLst/>
                          <a:latin typeface="+mn-ea"/>
                          <a:ea typeface="+mn-ea"/>
                        </a:rPr>
                        <a:t>歳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男性</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37</a:t>
                      </a:r>
                      <a:r>
                        <a:rPr lang="ja-JP" altLang="en-US" sz="1600" u="none" strike="noStrike" dirty="0">
                          <a:effectLst/>
                          <a:latin typeface="+mn-ea"/>
                          <a:ea typeface="+mn-ea"/>
                        </a:rPr>
                        <a:t>年</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28</a:t>
                      </a:r>
                      <a:r>
                        <a:rPr lang="ja-JP" altLang="en-US" sz="1600" u="none" strike="noStrike" dirty="0">
                          <a:effectLst/>
                          <a:latin typeface="+mn-ea"/>
                          <a:ea typeface="+mn-ea"/>
                        </a:rPr>
                        <a:t>年</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　</a:t>
                      </a:r>
                      <a:r>
                        <a:rPr lang="en-US" altLang="ja-JP" sz="1600" u="none" strike="noStrike" dirty="0">
                          <a:effectLst/>
                          <a:latin typeface="+mn-ea"/>
                          <a:ea typeface="+mn-ea"/>
                        </a:rPr>
                        <a:t>5</a:t>
                      </a:r>
                      <a:r>
                        <a:rPr lang="ja-JP" altLang="en-US" sz="1600" u="none" strike="noStrike" dirty="0">
                          <a:effectLst/>
                          <a:latin typeface="+mn-ea"/>
                          <a:ea typeface="+mn-ea"/>
                        </a:rPr>
                        <a:t>年</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4</a:t>
                      </a:r>
                      <a:r>
                        <a:rPr lang="ja-JP" altLang="en-US" sz="1600" u="none" strike="noStrike" dirty="0">
                          <a:effectLst/>
                          <a:latin typeface="+mn-ea"/>
                          <a:ea typeface="+mn-ea"/>
                        </a:rPr>
                        <a:t>年</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ー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zh-TW" altLang="en-US" sz="1600" u="none" strike="noStrike" baseline="0" dirty="0">
                          <a:effectLst/>
                          <a:latin typeface="+mn-lt"/>
                          <a:ea typeface="游ゴシック" panose="020B0400000000000000" pitchFamily="50" charset="-128"/>
                        </a:rPr>
                        <a:t>現在特別支援学級担任</a:t>
                      </a:r>
                      <a:endParaRPr lang="zh-TW" altLang="en-US" sz="1600" b="0" i="0" u="none" strike="noStrike" baseline="0" dirty="0">
                        <a:solidFill>
                          <a:srgbClr val="000000"/>
                        </a:solidFill>
                        <a:effectLst/>
                        <a:latin typeface="+mn-lt"/>
                        <a:ea typeface="游ゴシック" panose="020B0400000000000000" pitchFamily="50" charset="-128"/>
                      </a:endParaRPr>
                    </a:p>
                  </a:txBody>
                  <a:tcPr marL="6879" marR="6879" marT="6879" marB="0" anchor="ctr"/>
                </a:tc>
                <a:extLst>
                  <a:ext uri="{0D108BD9-81ED-4DB2-BD59-A6C34878D82A}">
                    <a16:rowId xmlns:a16="http://schemas.microsoft.com/office/drawing/2014/main" val="3300941581"/>
                  </a:ext>
                </a:extLst>
              </a:tr>
              <a:tr h="451473">
                <a:tc>
                  <a:txBody>
                    <a:bodyPr/>
                    <a:lstStyle/>
                    <a:p>
                      <a:pPr algn="ctr"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ｈ</a:t>
                      </a:r>
                      <a:endParaRPr 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879" marR="6879" marT="6879" marB="0" anchor="ctr"/>
                </a:tc>
                <a:tc>
                  <a:txBody>
                    <a:bodyPr/>
                    <a:lstStyle/>
                    <a:p>
                      <a:pPr algn="ctr" fontAlgn="ctr"/>
                      <a:r>
                        <a:rPr lang="ja-JP" altLang="en-US" sz="1600" u="none" strike="noStrike">
                          <a:effectLst/>
                          <a:latin typeface="+mn-ea"/>
                          <a:ea typeface="+mn-ea"/>
                        </a:rPr>
                        <a:t>中学校</a:t>
                      </a:r>
                      <a:endParaRPr lang="ja-JP" altLang="en-US" sz="1600" b="0" i="0" u="none" strike="noStrike">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35</a:t>
                      </a:r>
                      <a:r>
                        <a:rPr lang="ja-JP" altLang="en-US" sz="1600" u="none" strike="noStrike" dirty="0">
                          <a:effectLst/>
                          <a:latin typeface="+mn-ea"/>
                          <a:ea typeface="+mn-ea"/>
                        </a:rPr>
                        <a:t>歳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女性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13</a:t>
                      </a:r>
                      <a:r>
                        <a:rPr lang="ja-JP" altLang="en-US" sz="1600" u="none" strike="noStrike" dirty="0">
                          <a:effectLst/>
                          <a:latin typeface="+mn-ea"/>
                          <a:ea typeface="+mn-ea"/>
                        </a:rPr>
                        <a:t>年</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10</a:t>
                      </a:r>
                      <a:r>
                        <a:rPr lang="ja-JP" altLang="en-US" sz="1600" u="none" strike="noStrike" dirty="0">
                          <a:effectLst/>
                          <a:latin typeface="+mn-ea"/>
                          <a:ea typeface="+mn-ea"/>
                        </a:rPr>
                        <a:t>年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３年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ー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非常勤で小学校勤務経験　</a:t>
                      </a:r>
                      <a:endParaRPr lang="ja-JP" altLang="en-US" sz="1600" b="0" i="0" u="none" strike="noStrike" dirty="0">
                        <a:solidFill>
                          <a:srgbClr val="000000"/>
                        </a:solidFill>
                        <a:effectLst/>
                        <a:latin typeface="+mn-ea"/>
                        <a:ea typeface="+mn-ea"/>
                      </a:endParaRPr>
                    </a:p>
                  </a:txBody>
                  <a:tcPr marL="6879" marR="6879" marT="6879" marB="0" anchor="ctr"/>
                </a:tc>
                <a:extLst>
                  <a:ext uri="{0D108BD9-81ED-4DB2-BD59-A6C34878D82A}">
                    <a16:rowId xmlns:a16="http://schemas.microsoft.com/office/drawing/2014/main" val="353298769"/>
                  </a:ext>
                </a:extLst>
              </a:tr>
              <a:tr h="451473">
                <a:tc>
                  <a:txBody>
                    <a:bodyPr/>
                    <a:lstStyle/>
                    <a:p>
                      <a:pPr algn="ctr"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ｉ</a:t>
                      </a:r>
                      <a:endParaRPr 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879" marR="6879" marT="6879" marB="0" anchor="ctr"/>
                </a:tc>
                <a:tc>
                  <a:txBody>
                    <a:bodyPr/>
                    <a:lstStyle/>
                    <a:p>
                      <a:pPr algn="ctr" fontAlgn="ctr"/>
                      <a:r>
                        <a:rPr lang="ja-JP" altLang="en-US" sz="1600" u="none" strike="noStrike" dirty="0">
                          <a:effectLst/>
                          <a:latin typeface="+mn-ea"/>
                          <a:ea typeface="+mn-ea"/>
                        </a:rPr>
                        <a:t>中学校</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27</a:t>
                      </a:r>
                      <a:r>
                        <a:rPr lang="ja-JP" altLang="en-US" sz="1600" u="none" strike="noStrike" dirty="0">
                          <a:effectLst/>
                          <a:latin typeface="+mn-ea"/>
                          <a:ea typeface="+mn-ea"/>
                        </a:rPr>
                        <a:t>歳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女性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５年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４年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a:effectLst/>
                          <a:latin typeface="+mn-ea"/>
                          <a:ea typeface="+mn-ea"/>
                        </a:rPr>
                        <a:t>１年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en-US" altLang="ja-JP" sz="1600" u="none" strike="noStrike" dirty="0">
                          <a:effectLst/>
                          <a:latin typeface="+mn-ea"/>
                          <a:ea typeface="+mn-ea"/>
                        </a:rPr>
                        <a:t>2</a:t>
                      </a:r>
                      <a:r>
                        <a:rPr lang="ja-JP" altLang="en-US" sz="1600" u="none" strike="noStrike" dirty="0">
                          <a:effectLst/>
                          <a:latin typeface="+mn-ea"/>
                          <a:ea typeface="+mn-ea"/>
                        </a:rPr>
                        <a:t>校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無　</a:t>
                      </a:r>
                      <a:endParaRPr lang="ja-JP" altLang="en-US" sz="1600" b="0" i="0" u="none" strike="noStrike" dirty="0">
                        <a:solidFill>
                          <a:srgbClr val="000000"/>
                        </a:solidFill>
                        <a:effectLst/>
                        <a:latin typeface="+mn-ea"/>
                        <a:ea typeface="+mn-ea"/>
                      </a:endParaRPr>
                    </a:p>
                  </a:txBody>
                  <a:tcPr marL="6879" marR="6879" marT="6879" marB="0" anchor="ctr"/>
                </a:tc>
                <a:tc>
                  <a:txBody>
                    <a:bodyPr/>
                    <a:lstStyle/>
                    <a:p>
                      <a:pPr algn="ctr" fontAlgn="ctr"/>
                      <a:r>
                        <a:rPr lang="ja-JP" altLang="en-US" sz="1600" u="none" strike="noStrike" dirty="0">
                          <a:effectLst/>
                          <a:latin typeface="+mn-ea"/>
                          <a:ea typeface="+mn-ea"/>
                        </a:rPr>
                        <a:t>小・中の免許あり　</a:t>
                      </a:r>
                      <a:endParaRPr lang="ja-JP" altLang="en-US" sz="1600" b="0" i="0" u="none" strike="noStrike" dirty="0">
                        <a:solidFill>
                          <a:srgbClr val="000000"/>
                        </a:solidFill>
                        <a:effectLst/>
                        <a:latin typeface="+mn-ea"/>
                        <a:ea typeface="+mn-ea"/>
                      </a:endParaRPr>
                    </a:p>
                  </a:txBody>
                  <a:tcPr marL="6879" marR="6879" marT="6879" marB="0" anchor="ctr"/>
                </a:tc>
                <a:extLst>
                  <a:ext uri="{0D108BD9-81ED-4DB2-BD59-A6C34878D82A}">
                    <a16:rowId xmlns:a16="http://schemas.microsoft.com/office/drawing/2014/main" val="2320070136"/>
                  </a:ext>
                </a:extLst>
              </a:tr>
            </a:tbl>
          </a:graphicData>
        </a:graphic>
      </p:graphicFrame>
      <p:sp>
        <p:nvSpPr>
          <p:cNvPr id="3" name="テキスト ボックス 2">
            <a:extLst>
              <a:ext uri="{FF2B5EF4-FFF2-40B4-BE49-F238E27FC236}">
                <a16:creationId xmlns:a16="http://schemas.microsoft.com/office/drawing/2014/main" id="{A1D911C2-96C7-4CC9-BDE8-E4B492F3B67D}"/>
              </a:ext>
            </a:extLst>
          </p:cNvPr>
          <p:cNvSpPr txBox="1"/>
          <p:nvPr/>
        </p:nvSpPr>
        <p:spPr>
          <a:xfrm>
            <a:off x="7540251" y="6488668"/>
            <a:ext cx="6387548" cy="369332"/>
          </a:xfrm>
          <a:prstGeom prst="rect">
            <a:avLst/>
          </a:prstGeom>
          <a:noFill/>
        </p:spPr>
        <p:txBody>
          <a:bodyPr wrap="square" rtlCol="0">
            <a:spAutoFit/>
          </a:bodyPr>
          <a:lstStyle/>
          <a:p>
            <a:r>
              <a:rPr kumimoji="1" lang="ja-JP" altLang="en-US" dirty="0"/>
              <a:t>年齢・教職歴はインタビュー実施日時点</a:t>
            </a:r>
          </a:p>
        </p:txBody>
      </p:sp>
      <p:sp>
        <p:nvSpPr>
          <p:cNvPr id="5" name="タイトル 1">
            <a:extLst>
              <a:ext uri="{FF2B5EF4-FFF2-40B4-BE49-F238E27FC236}">
                <a16:creationId xmlns:a16="http://schemas.microsoft.com/office/drawing/2014/main" id="{50E740AD-5F5B-4EC5-82C0-60D8C5BF08B5}"/>
              </a:ext>
            </a:extLst>
          </p:cNvPr>
          <p:cNvSpPr txBox="1">
            <a:spLocks/>
          </p:cNvSpPr>
          <p:nvPr/>
        </p:nvSpPr>
        <p:spPr>
          <a:xfrm>
            <a:off x="971801" y="784533"/>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⑥研究方法（</a:t>
            </a:r>
            <a:r>
              <a:rPr lang="en-US" altLang="ja-JP" sz="2800" dirty="0"/>
              <a:t>5</a:t>
            </a:r>
            <a:r>
              <a:rPr lang="ja-JP" altLang="en-US" sz="2800" dirty="0"/>
              <a:t>）</a:t>
            </a:r>
            <a:r>
              <a:rPr lang="en-US" altLang="ja-JP" sz="2800" dirty="0"/>
              <a:t>――</a:t>
            </a:r>
            <a:r>
              <a:rPr lang="ja-JP" altLang="en-US" sz="2800" dirty="0"/>
              <a:t>調査対象者（教員）</a:t>
            </a:r>
            <a:r>
              <a:rPr lang="en-US" altLang="ja-JP" sz="2800" dirty="0"/>
              <a:t> ――</a:t>
            </a:r>
            <a:endParaRPr lang="ja-JP" altLang="en-US" sz="2800" dirty="0"/>
          </a:p>
        </p:txBody>
      </p:sp>
      <p:sp>
        <p:nvSpPr>
          <p:cNvPr id="4" name="スライド番号プレースホルダー 3">
            <a:extLst>
              <a:ext uri="{FF2B5EF4-FFF2-40B4-BE49-F238E27FC236}">
                <a16:creationId xmlns:a16="http://schemas.microsoft.com/office/drawing/2014/main" id="{83D854F0-B15A-40B5-9E6D-FC56EFFB0DA8}"/>
              </a:ext>
            </a:extLst>
          </p:cNvPr>
          <p:cNvSpPr>
            <a:spLocks noGrp="1"/>
          </p:cNvSpPr>
          <p:nvPr>
            <p:ph type="sldNum" sz="quarter" idx="12"/>
          </p:nvPr>
        </p:nvSpPr>
        <p:spPr/>
        <p:txBody>
          <a:bodyPr/>
          <a:lstStyle/>
          <a:p>
            <a:fld id="{D87709A5-3FF6-4392-920E-06D397A86C0C}" type="slidenum">
              <a:rPr kumimoji="1" lang="ja-JP" altLang="en-US" smtClean="0"/>
              <a:t>18</a:t>
            </a:fld>
            <a:endParaRPr kumimoji="1" lang="ja-JP" altLang="en-US"/>
          </a:p>
        </p:txBody>
      </p:sp>
    </p:spTree>
    <p:extLst>
      <p:ext uri="{BB962C8B-B14F-4D97-AF65-F5344CB8AC3E}">
        <p14:creationId xmlns:p14="http://schemas.microsoft.com/office/powerpoint/2010/main" val="171242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8AB2A1-166A-4561-AA75-99550D4DB15E}"/>
              </a:ext>
            </a:extLst>
          </p:cNvPr>
          <p:cNvSpPr>
            <a:spLocks noGrp="1"/>
          </p:cNvSpPr>
          <p:nvPr>
            <p:ph type="title"/>
          </p:nvPr>
        </p:nvSpPr>
        <p:spPr/>
        <p:txBody>
          <a:bodyPr>
            <a:normAutofit/>
          </a:bodyPr>
          <a:lstStyle/>
          <a:p>
            <a:r>
              <a:rPr lang="ja-JP" altLang="en-US" sz="2800" dirty="0"/>
              <a:t>⑥</a:t>
            </a:r>
            <a:r>
              <a:rPr kumimoji="1" lang="ja-JP" altLang="en-US" sz="2800" dirty="0">
                <a:solidFill>
                  <a:schemeClr val="tx1"/>
                </a:solidFill>
              </a:rPr>
              <a:t>研究方法（</a:t>
            </a:r>
            <a:r>
              <a:rPr kumimoji="1" lang="en-US" altLang="ja-JP" sz="2800" dirty="0">
                <a:solidFill>
                  <a:schemeClr val="tx1"/>
                </a:solidFill>
              </a:rPr>
              <a:t>6</a:t>
            </a:r>
            <a:r>
              <a:rPr kumimoji="1" lang="ja-JP" altLang="en-US" sz="2800" dirty="0">
                <a:solidFill>
                  <a:schemeClr val="tx1"/>
                </a:solidFill>
              </a:rPr>
              <a:t>）</a:t>
            </a:r>
            <a:r>
              <a:rPr kumimoji="1" lang="en-US" altLang="ja-JP" sz="2800" dirty="0">
                <a:solidFill>
                  <a:schemeClr val="tx1"/>
                </a:solidFill>
              </a:rPr>
              <a:t>――</a:t>
            </a:r>
            <a:r>
              <a:rPr kumimoji="1" lang="ja-JP" altLang="en-US" sz="2800" dirty="0">
                <a:solidFill>
                  <a:schemeClr val="tx1"/>
                </a:solidFill>
              </a:rPr>
              <a:t>Ｍ</a:t>
            </a:r>
            <a:r>
              <a:rPr kumimoji="1" lang="en-US" altLang="ja-JP" sz="2800" dirty="0">
                <a:solidFill>
                  <a:schemeClr val="tx1"/>
                </a:solidFill>
              </a:rPr>
              <a:t>‐</a:t>
            </a:r>
            <a:r>
              <a:rPr kumimoji="1" lang="ja-JP" altLang="en-US" sz="2800" dirty="0">
                <a:solidFill>
                  <a:schemeClr val="tx1"/>
                </a:solidFill>
              </a:rPr>
              <a:t>ＧＴＡとは</a:t>
            </a:r>
            <a:r>
              <a:rPr kumimoji="1" lang="en-US" altLang="ja-JP" sz="2800" dirty="0">
                <a:solidFill>
                  <a:schemeClr val="tx1"/>
                </a:solidFill>
              </a:rPr>
              <a:t>――</a:t>
            </a:r>
            <a:endParaRPr kumimoji="1" lang="ja-JP" altLang="en-US" sz="2800" dirty="0"/>
          </a:p>
        </p:txBody>
      </p:sp>
      <p:sp>
        <p:nvSpPr>
          <p:cNvPr id="3" name="コンテンツ プレースホルダー 2">
            <a:extLst>
              <a:ext uri="{FF2B5EF4-FFF2-40B4-BE49-F238E27FC236}">
                <a16:creationId xmlns:a16="http://schemas.microsoft.com/office/drawing/2014/main" id="{2180C94B-EF91-425E-99A3-D377A914BFCD}"/>
              </a:ext>
            </a:extLst>
          </p:cNvPr>
          <p:cNvSpPr>
            <a:spLocks noGrp="1"/>
          </p:cNvSpPr>
          <p:nvPr>
            <p:ph idx="1"/>
          </p:nvPr>
        </p:nvSpPr>
        <p:spPr/>
        <p:txBody>
          <a:bodyPr>
            <a:normAutofit fontScale="77500" lnSpcReduction="20000"/>
          </a:bodyPr>
          <a:lstStyle/>
          <a:p>
            <a:pPr marL="0" indent="0">
              <a:buNone/>
            </a:pPr>
            <a:r>
              <a:rPr kumimoji="1" lang="en-US" altLang="ja-JP" sz="2800" dirty="0">
                <a:latin typeface="+mn-ea"/>
              </a:rPr>
              <a:t>M-GTA</a:t>
            </a:r>
            <a:r>
              <a:rPr kumimoji="1" lang="ja-JP" altLang="en-US" sz="2800" dirty="0"/>
              <a:t>はグレーザーとストラウスの考案したグランデッド・セオリ</a:t>
            </a:r>
            <a:r>
              <a:rPr kumimoji="1" lang="en-US" altLang="ja-JP" sz="2800" dirty="0"/>
              <a:t>―</a:t>
            </a:r>
            <a:r>
              <a:rPr kumimoji="1" lang="ja-JP" altLang="en-US" sz="2800" dirty="0"/>
              <a:t>・アプローチ（</a:t>
            </a:r>
            <a:r>
              <a:rPr kumimoji="1" lang="en-US" altLang="ja-JP" sz="2800" dirty="0"/>
              <a:t>GTA</a:t>
            </a:r>
            <a:r>
              <a:rPr kumimoji="1" lang="ja-JP" altLang="en-US" sz="2800" dirty="0"/>
              <a:t>）を修正したもの。</a:t>
            </a:r>
            <a:endParaRPr kumimoji="1" lang="en-US" altLang="ja-JP" sz="2800" dirty="0"/>
          </a:p>
          <a:p>
            <a:pPr marL="0" indent="0">
              <a:buNone/>
            </a:pPr>
            <a:endParaRPr lang="en-US" altLang="ja-JP" dirty="0"/>
          </a:p>
          <a:p>
            <a:pPr marL="0" indent="0">
              <a:buNone/>
            </a:pPr>
            <a:r>
              <a:rPr lang="en-US" altLang="ja-JP" sz="2800" dirty="0"/>
              <a:t>【</a:t>
            </a:r>
            <a:r>
              <a:rPr lang="ja-JP" altLang="en-US" sz="2800" dirty="0"/>
              <a:t>分析手順</a:t>
            </a:r>
            <a:r>
              <a:rPr lang="en-US" altLang="ja-JP" sz="2800" dirty="0"/>
              <a:t>】</a:t>
            </a:r>
          </a:p>
          <a:p>
            <a:pPr marL="0" indent="0">
              <a:buNone/>
            </a:pPr>
            <a:r>
              <a:rPr lang="ja-JP" altLang="en-US" sz="2300" dirty="0"/>
              <a:t>リサーチクエスチョンを定める　⇒　インタビューデータの切片化　⇒　概念を形成　⇒概念整理</a:t>
            </a:r>
            <a:endParaRPr lang="en-US" altLang="ja-JP" sz="2300" dirty="0"/>
          </a:p>
          <a:p>
            <a:pPr marL="0" indent="0">
              <a:buNone/>
            </a:pPr>
            <a:r>
              <a:rPr lang="ja-JP" altLang="en-US" sz="2800" dirty="0"/>
              <a:t>　　　　　　　　　　　　　　</a:t>
            </a:r>
            <a:r>
              <a:rPr lang="en-US" altLang="ja-JP" sz="2300" dirty="0"/>
              <a:t>※</a:t>
            </a:r>
            <a:r>
              <a:rPr lang="ja-JP" altLang="en-US" sz="2300" dirty="0"/>
              <a:t>前後の文脈を残しながら</a:t>
            </a:r>
            <a:endParaRPr lang="en-US" altLang="ja-JP" sz="2800" dirty="0"/>
          </a:p>
          <a:p>
            <a:pPr marL="0" indent="0">
              <a:buNone/>
            </a:pPr>
            <a:endParaRPr lang="en-US" altLang="ja-JP" dirty="0"/>
          </a:p>
          <a:p>
            <a:pPr marL="0" indent="0">
              <a:buNone/>
            </a:pPr>
            <a:r>
              <a:rPr lang="en-US" altLang="ja-JP" sz="2800" dirty="0">
                <a:latin typeface="+mn-ea"/>
              </a:rPr>
              <a:t>【</a:t>
            </a:r>
            <a:r>
              <a:rPr lang="ja-JP" altLang="en-US" sz="2800" dirty="0">
                <a:latin typeface="+mn-ea"/>
              </a:rPr>
              <a:t>研究における妥当性</a:t>
            </a:r>
            <a:r>
              <a:rPr lang="en-US" altLang="ja-JP" sz="2800" dirty="0">
                <a:latin typeface="+mn-ea"/>
              </a:rPr>
              <a:t>】</a:t>
            </a:r>
          </a:p>
          <a:p>
            <a:pPr marL="0" indent="0">
              <a:buNone/>
            </a:pPr>
            <a:r>
              <a:rPr lang="ja-JP" altLang="en-US" sz="3200" dirty="0"/>
              <a:t>本研究では保護者と教員の連携に着目し、連携の困難さを探求すること</a:t>
            </a:r>
            <a:endParaRPr lang="en-US" altLang="ja-JP" sz="3200" dirty="0"/>
          </a:p>
          <a:p>
            <a:pPr marL="0" indent="0">
              <a:buNone/>
            </a:pPr>
            <a:r>
              <a:rPr lang="ja-JP" altLang="en-US" sz="3200" dirty="0"/>
              <a:t>が目的。そのために、保護者と教員の</a:t>
            </a:r>
            <a:r>
              <a:rPr lang="ja-JP" altLang="en-US" sz="3200" dirty="0">
                <a:solidFill>
                  <a:srgbClr val="FF0000"/>
                </a:solidFill>
              </a:rPr>
              <a:t>認識や心の動き（揺れ動くさま）</a:t>
            </a:r>
            <a:endParaRPr lang="en-US" altLang="ja-JP" sz="3200" dirty="0">
              <a:solidFill>
                <a:srgbClr val="FF0000"/>
              </a:solidFill>
            </a:endParaRPr>
          </a:p>
          <a:p>
            <a:pPr marL="0" indent="0">
              <a:buNone/>
            </a:pPr>
            <a:r>
              <a:rPr lang="ja-JP" altLang="en-US" sz="3200" dirty="0">
                <a:solidFill>
                  <a:srgbClr val="FF0000"/>
                </a:solidFill>
              </a:rPr>
              <a:t>を分析する必要</a:t>
            </a:r>
            <a:r>
              <a:rPr lang="ja-JP" altLang="en-US" sz="3200" dirty="0"/>
              <a:t>がある。故に、</a:t>
            </a:r>
            <a:r>
              <a:rPr lang="ja-JP" altLang="en-US" sz="3200" dirty="0">
                <a:solidFill>
                  <a:srgbClr val="FF0000"/>
                </a:solidFill>
              </a:rPr>
              <a:t>ある程度の文脈を維持したまま切片化し、</a:t>
            </a:r>
            <a:endParaRPr lang="en-US" altLang="ja-JP" sz="3200" dirty="0">
              <a:solidFill>
                <a:srgbClr val="FF0000"/>
              </a:solidFill>
            </a:endParaRPr>
          </a:p>
          <a:p>
            <a:pPr marL="0" indent="0">
              <a:buNone/>
            </a:pPr>
            <a:r>
              <a:rPr lang="ja-JP" altLang="en-US" sz="3200" dirty="0">
                <a:solidFill>
                  <a:srgbClr val="FF0000"/>
                </a:solidFill>
              </a:rPr>
              <a:t>コーディングしていく</a:t>
            </a:r>
            <a:r>
              <a:rPr lang="en-US" altLang="ja-JP" sz="3200" dirty="0">
                <a:solidFill>
                  <a:srgbClr val="FF0000"/>
                </a:solidFill>
              </a:rPr>
              <a:t>M-GTA</a:t>
            </a:r>
            <a:r>
              <a:rPr lang="ja-JP" altLang="en-US" sz="3200" dirty="0"/>
              <a:t>が妥当。</a:t>
            </a:r>
            <a:endParaRPr lang="en-US" altLang="ja-JP" sz="32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7E92BD4F-C254-4C93-AAED-47D9F3AD268A}"/>
              </a:ext>
            </a:extLst>
          </p:cNvPr>
          <p:cNvSpPr>
            <a:spLocks noGrp="1"/>
          </p:cNvSpPr>
          <p:nvPr>
            <p:ph type="sldNum" sz="quarter" idx="12"/>
          </p:nvPr>
        </p:nvSpPr>
        <p:spPr/>
        <p:txBody>
          <a:bodyPr/>
          <a:lstStyle/>
          <a:p>
            <a:fld id="{D87709A5-3FF6-4392-920E-06D397A86C0C}" type="slidenum">
              <a:rPr kumimoji="1" lang="ja-JP" altLang="en-US" smtClean="0"/>
              <a:t>19</a:t>
            </a:fld>
            <a:endParaRPr kumimoji="1" lang="ja-JP" altLang="en-US" dirty="0"/>
          </a:p>
        </p:txBody>
      </p:sp>
    </p:spTree>
    <p:extLst>
      <p:ext uri="{BB962C8B-B14F-4D97-AF65-F5344CB8AC3E}">
        <p14:creationId xmlns:p14="http://schemas.microsoft.com/office/powerpoint/2010/main" val="259508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89A293-DDA0-4CD4-BB99-EFB668C97EA1}"/>
              </a:ext>
            </a:extLst>
          </p:cNvPr>
          <p:cNvSpPr>
            <a:spLocks noGrp="1"/>
          </p:cNvSpPr>
          <p:nvPr>
            <p:ph type="title"/>
          </p:nvPr>
        </p:nvSpPr>
        <p:spPr/>
        <p:txBody>
          <a:bodyPr/>
          <a:lstStyle/>
          <a:p>
            <a:r>
              <a:rPr lang="ja-JP" altLang="en-US" dirty="0">
                <a:solidFill>
                  <a:schemeClr val="tx1"/>
                </a:solidFill>
              </a:rPr>
              <a:t>本日の発表内容</a:t>
            </a:r>
            <a:endParaRPr kumimoji="1" lang="ja-JP" altLang="en-US" dirty="0"/>
          </a:p>
        </p:txBody>
      </p:sp>
      <p:sp>
        <p:nvSpPr>
          <p:cNvPr id="3" name="コンテンツ プレースホルダー 2">
            <a:extLst>
              <a:ext uri="{FF2B5EF4-FFF2-40B4-BE49-F238E27FC236}">
                <a16:creationId xmlns:a16="http://schemas.microsoft.com/office/drawing/2014/main" id="{3C924C62-29DE-4117-89F8-7646986FE409}"/>
              </a:ext>
            </a:extLst>
          </p:cNvPr>
          <p:cNvSpPr>
            <a:spLocks noGrp="1"/>
          </p:cNvSpPr>
          <p:nvPr>
            <p:ph idx="1"/>
          </p:nvPr>
        </p:nvSpPr>
        <p:spPr>
          <a:xfrm>
            <a:off x="838200" y="1690689"/>
            <a:ext cx="10515600" cy="4802186"/>
          </a:xfrm>
        </p:spPr>
        <p:txBody>
          <a:bodyPr>
            <a:normAutofit fontScale="62500" lnSpcReduction="20000"/>
          </a:bodyPr>
          <a:lstStyle/>
          <a:p>
            <a:pPr marL="0" indent="0">
              <a:buNone/>
            </a:pPr>
            <a:r>
              <a:rPr kumimoji="1" lang="ja-JP" altLang="en-US" sz="4500" dirty="0"/>
              <a:t>①</a:t>
            </a:r>
            <a:r>
              <a:rPr lang="ja-JP" altLang="en-US" sz="4500" dirty="0"/>
              <a:t>論文の構成</a:t>
            </a:r>
            <a:endParaRPr kumimoji="1" lang="en-US" altLang="ja-JP" sz="4500" dirty="0"/>
          </a:p>
          <a:p>
            <a:pPr marL="0" indent="0">
              <a:buNone/>
            </a:pPr>
            <a:r>
              <a:rPr lang="ja-JP" altLang="en-US" sz="4500" dirty="0"/>
              <a:t>②リサーチクエスチョン</a:t>
            </a:r>
            <a:endParaRPr lang="en-US" altLang="ja-JP" sz="4500" dirty="0"/>
          </a:p>
          <a:p>
            <a:pPr marL="0" indent="0">
              <a:buNone/>
            </a:pPr>
            <a:r>
              <a:rPr lang="ja-JP" altLang="en-US" sz="4500" dirty="0"/>
              <a:t>③研究の背景</a:t>
            </a:r>
            <a:endParaRPr lang="en-US" altLang="ja-JP" sz="4500" dirty="0"/>
          </a:p>
          <a:p>
            <a:pPr marL="0" indent="0">
              <a:buNone/>
            </a:pPr>
            <a:r>
              <a:rPr lang="ja-JP" altLang="en-US" sz="4500" dirty="0"/>
              <a:t>④</a:t>
            </a:r>
            <a:r>
              <a:rPr kumimoji="1" lang="ja-JP" altLang="en-US" sz="4500" dirty="0"/>
              <a:t>先行研究の整理</a:t>
            </a:r>
            <a:endParaRPr kumimoji="1" lang="en-US" altLang="ja-JP" sz="4500" dirty="0"/>
          </a:p>
          <a:p>
            <a:pPr marL="0" indent="0">
              <a:buNone/>
            </a:pPr>
            <a:r>
              <a:rPr lang="ja-JP" altLang="en-US" sz="4500" dirty="0"/>
              <a:t>⑤</a:t>
            </a:r>
            <a:r>
              <a:rPr kumimoji="1" lang="ja-JP" altLang="en-US" sz="4500" dirty="0"/>
              <a:t>問題の</a:t>
            </a:r>
            <a:r>
              <a:rPr lang="ja-JP" altLang="en-US" sz="4500" dirty="0"/>
              <a:t>設定</a:t>
            </a:r>
            <a:endParaRPr kumimoji="1" lang="en-US" altLang="ja-JP" sz="4500" dirty="0"/>
          </a:p>
          <a:p>
            <a:pPr marL="0" indent="0">
              <a:buNone/>
            </a:pPr>
            <a:r>
              <a:rPr lang="ja-JP" altLang="en-US" sz="4500" dirty="0"/>
              <a:t>⑥研究方法</a:t>
            </a:r>
            <a:endParaRPr lang="en-US" altLang="ja-JP" sz="4500" dirty="0"/>
          </a:p>
          <a:p>
            <a:pPr marL="0" indent="0">
              <a:buNone/>
            </a:pPr>
            <a:r>
              <a:rPr lang="ja-JP" altLang="en-US" sz="4500" dirty="0"/>
              <a:t>⑦</a:t>
            </a:r>
            <a:r>
              <a:rPr kumimoji="1" lang="ja-JP" altLang="en-US" sz="4500" dirty="0"/>
              <a:t>保護者側の分析</a:t>
            </a:r>
            <a:endParaRPr kumimoji="1" lang="en-US" altLang="ja-JP" sz="4500" dirty="0"/>
          </a:p>
          <a:p>
            <a:pPr marL="0" indent="0">
              <a:buNone/>
            </a:pPr>
            <a:r>
              <a:rPr kumimoji="1" lang="ja-JP" altLang="en-US" sz="4500" dirty="0"/>
              <a:t>⑧</a:t>
            </a:r>
            <a:r>
              <a:rPr lang="ja-JP" altLang="en-US" sz="4500" dirty="0"/>
              <a:t>教員側の分析</a:t>
            </a:r>
            <a:endParaRPr kumimoji="1" lang="en-US" altLang="ja-JP" sz="4500" dirty="0"/>
          </a:p>
          <a:p>
            <a:pPr marL="0" indent="0">
              <a:buNone/>
            </a:pPr>
            <a:r>
              <a:rPr lang="ja-JP" altLang="en-US" sz="4500" dirty="0"/>
              <a:t>⑨保護者と教員の比較検討</a:t>
            </a:r>
            <a:endParaRPr lang="en-US" altLang="ja-JP" sz="4500" dirty="0"/>
          </a:p>
          <a:p>
            <a:pPr marL="0" indent="0">
              <a:buNone/>
            </a:pPr>
            <a:r>
              <a:rPr kumimoji="1" lang="ja-JP" altLang="en-US" sz="4500" dirty="0"/>
              <a:t>⑩本研究の課題</a:t>
            </a:r>
            <a:endParaRPr kumimoji="1" lang="en-US" altLang="ja-JP" sz="4500" dirty="0"/>
          </a:p>
          <a:p>
            <a:pPr marL="0" indent="0">
              <a:buNone/>
            </a:pPr>
            <a:r>
              <a:rPr lang="ja-JP" altLang="en-US" sz="4500" dirty="0"/>
              <a:t>⑪</a:t>
            </a:r>
            <a:r>
              <a:rPr kumimoji="1" lang="ja-JP" altLang="en-US" sz="4500" dirty="0"/>
              <a:t>引用文献・引用サイト</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168138CF-80D4-4092-86E8-A6755460986A}"/>
              </a:ext>
            </a:extLst>
          </p:cNvPr>
          <p:cNvSpPr>
            <a:spLocks noGrp="1"/>
          </p:cNvSpPr>
          <p:nvPr>
            <p:ph type="sldNum" sz="quarter" idx="12"/>
          </p:nvPr>
        </p:nvSpPr>
        <p:spPr/>
        <p:txBody>
          <a:bodyPr/>
          <a:lstStyle/>
          <a:p>
            <a:fld id="{D87709A5-3FF6-4392-920E-06D397A86C0C}" type="slidenum">
              <a:rPr kumimoji="1" lang="ja-JP" altLang="en-US" smtClean="0"/>
              <a:t>2</a:t>
            </a:fld>
            <a:endParaRPr kumimoji="1" lang="ja-JP" altLang="en-US" dirty="0"/>
          </a:p>
        </p:txBody>
      </p:sp>
    </p:spTree>
    <p:extLst>
      <p:ext uri="{BB962C8B-B14F-4D97-AF65-F5344CB8AC3E}">
        <p14:creationId xmlns:p14="http://schemas.microsoft.com/office/powerpoint/2010/main" val="95151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528E7100-50E2-4342-A5D2-CE2F0297D7C8}"/>
              </a:ext>
            </a:extLst>
          </p:cNvPr>
          <p:cNvGrpSpPr/>
          <p:nvPr/>
        </p:nvGrpSpPr>
        <p:grpSpPr>
          <a:xfrm>
            <a:off x="5982005" y="6035506"/>
            <a:ext cx="1756123" cy="639411"/>
            <a:chOff x="826718" y="3336095"/>
            <a:chExt cx="2755726" cy="962036"/>
          </a:xfrm>
        </p:grpSpPr>
        <p:sp>
          <p:nvSpPr>
            <p:cNvPr id="17" name="四角形: 角を丸くする 16">
              <a:extLst>
                <a:ext uri="{FF2B5EF4-FFF2-40B4-BE49-F238E27FC236}">
                  <a16:creationId xmlns:a16="http://schemas.microsoft.com/office/drawing/2014/main" id="{E907C7A2-5B39-41E1-86EF-7E9A5BD24A78}"/>
                </a:ext>
              </a:extLst>
            </p:cNvPr>
            <p:cNvSpPr/>
            <p:nvPr/>
          </p:nvSpPr>
          <p:spPr>
            <a:xfrm>
              <a:off x="826718" y="3336095"/>
              <a:ext cx="2755726" cy="4718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保護者の会へ来る理由</a:t>
              </a:r>
            </a:p>
          </p:txBody>
        </p:sp>
        <p:sp>
          <p:nvSpPr>
            <p:cNvPr id="18" name="四角形: 角を丸くする 17">
              <a:extLst>
                <a:ext uri="{FF2B5EF4-FFF2-40B4-BE49-F238E27FC236}">
                  <a16:creationId xmlns:a16="http://schemas.microsoft.com/office/drawing/2014/main" id="{8130F32D-EDAF-4A91-A74B-7051A1C46BEE}"/>
                </a:ext>
              </a:extLst>
            </p:cNvPr>
            <p:cNvSpPr/>
            <p:nvPr/>
          </p:nvSpPr>
          <p:spPr>
            <a:xfrm>
              <a:off x="826718" y="3826314"/>
              <a:ext cx="2755726" cy="4718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保護者の会の評価</a:t>
              </a:r>
            </a:p>
          </p:txBody>
        </p:sp>
      </p:grpSp>
      <p:grpSp>
        <p:nvGrpSpPr>
          <p:cNvPr id="23" name="グループ化 22">
            <a:extLst>
              <a:ext uri="{FF2B5EF4-FFF2-40B4-BE49-F238E27FC236}">
                <a16:creationId xmlns:a16="http://schemas.microsoft.com/office/drawing/2014/main" id="{5205CADA-D657-4FDD-98BB-4A5FC66B3936}"/>
              </a:ext>
            </a:extLst>
          </p:cNvPr>
          <p:cNvGrpSpPr/>
          <p:nvPr/>
        </p:nvGrpSpPr>
        <p:grpSpPr>
          <a:xfrm>
            <a:off x="1035772" y="4686541"/>
            <a:ext cx="4023166" cy="1988376"/>
            <a:chOff x="3159079" y="4290007"/>
            <a:chExt cx="4103576" cy="2051492"/>
          </a:xfrm>
        </p:grpSpPr>
        <p:grpSp>
          <p:nvGrpSpPr>
            <p:cNvPr id="21" name="グループ化 20">
              <a:extLst>
                <a:ext uri="{FF2B5EF4-FFF2-40B4-BE49-F238E27FC236}">
                  <a16:creationId xmlns:a16="http://schemas.microsoft.com/office/drawing/2014/main" id="{799C901B-17D1-4E58-B323-5B39FB51A10E}"/>
                </a:ext>
              </a:extLst>
            </p:cNvPr>
            <p:cNvGrpSpPr/>
            <p:nvPr/>
          </p:nvGrpSpPr>
          <p:grpSpPr>
            <a:xfrm>
              <a:off x="3159079" y="4569867"/>
              <a:ext cx="4103576" cy="1771632"/>
              <a:chOff x="3725191" y="4308953"/>
              <a:chExt cx="4103576" cy="1771632"/>
            </a:xfrm>
          </p:grpSpPr>
          <p:sp>
            <p:nvSpPr>
              <p:cNvPr id="20" name="四角形: 角を丸くする 19">
                <a:extLst>
                  <a:ext uri="{FF2B5EF4-FFF2-40B4-BE49-F238E27FC236}">
                    <a16:creationId xmlns:a16="http://schemas.microsoft.com/office/drawing/2014/main" id="{2AB3452C-391B-4C4D-97C6-DFA61B83842A}"/>
                  </a:ext>
                </a:extLst>
              </p:cNvPr>
              <p:cNvSpPr/>
              <p:nvPr/>
            </p:nvSpPr>
            <p:spPr>
              <a:xfrm>
                <a:off x="3725191" y="4308953"/>
                <a:ext cx="4103576" cy="17716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nvGrpSpPr>
              <p:cNvPr id="12" name="グループ化 11">
                <a:extLst>
                  <a:ext uri="{FF2B5EF4-FFF2-40B4-BE49-F238E27FC236}">
                    <a16:creationId xmlns:a16="http://schemas.microsoft.com/office/drawing/2014/main" id="{483AB373-58F5-4EE9-BABB-44F2DAE02B4B}"/>
                  </a:ext>
                </a:extLst>
              </p:cNvPr>
              <p:cNvGrpSpPr/>
              <p:nvPr/>
            </p:nvGrpSpPr>
            <p:grpSpPr>
              <a:xfrm>
                <a:off x="4003801" y="4460119"/>
                <a:ext cx="3544866" cy="1503124"/>
                <a:chOff x="1252602" y="1102290"/>
                <a:chExt cx="4993711" cy="2219194"/>
              </a:xfrm>
            </p:grpSpPr>
            <p:sp>
              <p:nvSpPr>
                <p:cNvPr id="13" name="四角形: 角を丸くする 12">
                  <a:extLst>
                    <a:ext uri="{FF2B5EF4-FFF2-40B4-BE49-F238E27FC236}">
                      <a16:creationId xmlns:a16="http://schemas.microsoft.com/office/drawing/2014/main" id="{74175B6F-2CBE-47AD-9B7F-AB7A94B290D7}"/>
                    </a:ext>
                  </a:extLst>
                </p:cNvPr>
                <p:cNvSpPr/>
                <p:nvPr/>
              </p:nvSpPr>
              <p:spPr>
                <a:xfrm>
                  <a:off x="1252602" y="1102290"/>
                  <a:ext cx="3093929"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自身への戸惑い</a:t>
                  </a:r>
                  <a:r>
                    <a:rPr kumimoji="1" lang="en-US" altLang="ja-JP" sz="1100" dirty="0"/>
                    <a:t>[</a:t>
                  </a:r>
                  <a:r>
                    <a:rPr lang="ja-JP" altLang="en-US" sz="1100" dirty="0"/>
                    <a:t>失望期</a:t>
                  </a:r>
                  <a:r>
                    <a:rPr kumimoji="1" lang="en-US" altLang="ja-JP" sz="1100" dirty="0"/>
                    <a:t>]</a:t>
                  </a:r>
                  <a:endParaRPr kumimoji="1" lang="ja-JP" altLang="en-US" sz="1100" dirty="0"/>
                </a:p>
              </p:txBody>
            </p:sp>
            <p:sp>
              <p:nvSpPr>
                <p:cNvPr id="14" name="四角形: 角を丸くする 13">
                  <a:extLst>
                    <a:ext uri="{FF2B5EF4-FFF2-40B4-BE49-F238E27FC236}">
                      <a16:creationId xmlns:a16="http://schemas.microsoft.com/office/drawing/2014/main" id="{0A0CB40C-625E-4838-AE2A-A3CB2772C25D}"/>
                    </a:ext>
                  </a:extLst>
                </p:cNvPr>
                <p:cNvSpPr/>
                <p:nvPr/>
              </p:nvSpPr>
              <p:spPr>
                <a:xfrm>
                  <a:off x="1405002" y="1668049"/>
                  <a:ext cx="3093929"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学校への遠慮</a:t>
                  </a:r>
                  <a:r>
                    <a:rPr kumimoji="1" lang="en-US" altLang="ja-JP" sz="1100" dirty="0"/>
                    <a:t>[</a:t>
                  </a:r>
                  <a:r>
                    <a:rPr kumimoji="1" lang="ja-JP" altLang="en-US" sz="1100" dirty="0"/>
                    <a:t>失望期</a:t>
                  </a:r>
                  <a:r>
                    <a:rPr kumimoji="1" lang="en-US" altLang="ja-JP" sz="1100" dirty="0"/>
                    <a:t>]</a:t>
                  </a:r>
                  <a:endParaRPr kumimoji="1" lang="ja-JP" altLang="en-US" sz="1100" dirty="0"/>
                </a:p>
              </p:txBody>
            </p:sp>
            <p:sp>
              <p:nvSpPr>
                <p:cNvPr id="15" name="四角形: 角を丸くする 14">
                  <a:extLst>
                    <a:ext uri="{FF2B5EF4-FFF2-40B4-BE49-F238E27FC236}">
                      <a16:creationId xmlns:a16="http://schemas.microsoft.com/office/drawing/2014/main" id="{93839AD2-DC91-4164-96D4-23D4C9ABC63A}"/>
                    </a:ext>
                  </a:extLst>
                </p:cNvPr>
                <p:cNvSpPr/>
                <p:nvPr/>
              </p:nvSpPr>
              <p:spPr>
                <a:xfrm>
                  <a:off x="1494772" y="2219194"/>
                  <a:ext cx="3093929"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自省</a:t>
                  </a:r>
                  <a:r>
                    <a:rPr kumimoji="1" lang="en-US" altLang="ja-JP" sz="1100" dirty="0"/>
                    <a:t>[</a:t>
                  </a:r>
                  <a:r>
                    <a:rPr kumimoji="1" lang="ja-JP" altLang="en-US" sz="1100" dirty="0"/>
                    <a:t>失望期</a:t>
                  </a:r>
                  <a:r>
                    <a:rPr kumimoji="1" lang="en-US" altLang="ja-JP" sz="1100" dirty="0"/>
                    <a:t>]</a:t>
                  </a:r>
                  <a:endParaRPr kumimoji="1" lang="ja-JP" altLang="en-US" sz="1100" dirty="0"/>
                </a:p>
              </p:txBody>
            </p:sp>
            <p:sp>
              <p:nvSpPr>
                <p:cNvPr id="16" name="四角形: 角を丸くする 15">
                  <a:extLst>
                    <a:ext uri="{FF2B5EF4-FFF2-40B4-BE49-F238E27FC236}">
                      <a16:creationId xmlns:a16="http://schemas.microsoft.com/office/drawing/2014/main" id="{DE0025A6-F9FD-4E86-98BA-E03249A72045}"/>
                    </a:ext>
                  </a:extLst>
                </p:cNvPr>
                <p:cNvSpPr/>
                <p:nvPr/>
              </p:nvSpPr>
              <p:spPr>
                <a:xfrm>
                  <a:off x="1645085" y="2770339"/>
                  <a:ext cx="4601228"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教員の対応へのネガティブな評価</a:t>
                  </a:r>
                  <a:r>
                    <a:rPr kumimoji="1" lang="en-US" altLang="ja-JP" sz="1100" dirty="0"/>
                    <a:t>[</a:t>
                  </a:r>
                  <a:r>
                    <a:rPr kumimoji="1" lang="ja-JP" altLang="en-US" sz="1100" dirty="0"/>
                    <a:t>失望期</a:t>
                  </a:r>
                  <a:r>
                    <a:rPr kumimoji="1" lang="en-US" altLang="ja-JP" sz="1100" dirty="0"/>
                    <a:t>]</a:t>
                  </a:r>
                  <a:endParaRPr kumimoji="1" lang="ja-JP" altLang="en-US" sz="1100" dirty="0"/>
                </a:p>
              </p:txBody>
            </p:sp>
          </p:grpSp>
        </p:grpSp>
        <p:sp>
          <p:nvSpPr>
            <p:cNvPr id="22" name="テキスト ボックス 21">
              <a:extLst>
                <a:ext uri="{FF2B5EF4-FFF2-40B4-BE49-F238E27FC236}">
                  <a16:creationId xmlns:a16="http://schemas.microsoft.com/office/drawing/2014/main" id="{4CB00176-FCCB-4354-9320-ED353F5B65D2}"/>
                </a:ext>
              </a:extLst>
            </p:cNvPr>
            <p:cNvSpPr txBox="1"/>
            <p:nvPr/>
          </p:nvSpPr>
          <p:spPr>
            <a:xfrm>
              <a:off x="3330987" y="4290007"/>
              <a:ext cx="2474887" cy="349301"/>
            </a:xfrm>
            <a:prstGeom prst="rect">
              <a:avLst/>
            </a:prstGeom>
            <a:solidFill>
              <a:schemeClr val="bg1"/>
            </a:solidFill>
            <a:ln>
              <a:solidFill>
                <a:schemeClr val="tx1"/>
              </a:solidFill>
            </a:ln>
          </p:spPr>
          <p:txBody>
            <a:bodyPr wrap="square" rtlCol="0">
              <a:spAutoFit/>
            </a:bodyPr>
            <a:lstStyle/>
            <a:p>
              <a:pPr algn="ctr"/>
              <a:r>
                <a:rPr kumimoji="1" lang="ja-JP" altLang="en-US" sz="1600" b="1" dirty="0"/>
                <a:t>学校への失望</a:t>
              </a:r>
              <a:r>
                <a:rPr kumimoji="1" lang="en-US" altLang="ja-JP" sz="1600" b="1" dirty="0"/>
                <a:t>〔</a:t>
              </a:r>
              <a:r>
                <a:rPr kumimoji="1" lang="ja-JP" altLang="en-US" sz="1600" b="1" dirty="0"/>
                <a:t>失望期</a:t>
              </a:r>
              <a:r>
                <a:rPr kumimoji="1" lang="en-US" altLang="ja-JP" sz="1600" b="1" dirty="0"/>
                <a:t>〕</a:t>
              </a:r>
              <a:endParaRPr kumimoji="1" lang="ja-JP" altLang="en-US" sz="1600" b="1" dirty="0"/>
            </a:p>
          </p:txBody>
        </p:sp>
      </p:grpSp>
      <p:sp>
        <p:nvSpPr>
          <p:cNvPr id="24" name="矢印: 左 23">
            <a:extLst>
              <a:ext uri="{FF2B5EF4-FFF2-40B4-BE49-F238E27FC236}">
                <a16:creationId xmlns:a16="http://schemas.microsoft.com/office/drawing/2014/main" id="{5968D9B1-23FB-45A3-A7C8-CD54725D60AC}"/>
              </a:ext>
            </a:extLst>
          </p:cNvPr>
          <p:cNvSpPr/>
          <p:nvPr/>
        </p:nvSpPr>
        <p:spPr>
          <a:xfrm rot="10800000">
            <a:off x="5464125" y="6215610"/>
            <a:ext cx="307014" cy="27920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EBF6C153-1C11-44E2-A702-499388C1098F}"/>
              </a:ext>
            </a:extLst>
          </p:cNvPr>
          <p:cNvGrpSpPr/>
          <p:nvPr/>
        </p:nvGrpSpPr>
        <p:grpSpPr>
          <a:xfrm>
            <a:off x="919223" y="175363"/>
            <a:ext cx="3905223" cy="2089260"/>
            <a:chOff x="751562" y="74054"/>
            <a:chExt cx="3983276" cy="2155579"/>
          </a:xfrm>
        </p:grpSpPr>
        <p:grpSp>
          <p:nvGrpSpPr>
            <p:cNvPr id="26" name="グループ化 25">
              <a:extLst>
                <a:ext uri="{FF2B5EF4-FFF2-40B4-BE49-F238E27FC236}">
                  <a16:creationId xmlns:a16="http://schemas.microsoft.com/office/drawing/2014/main" id="{47AA5E39-05DA-43AE-A9BF-4A8A184BC464}"/>
                </a:ext>
              </a:extLst>
            </p:cNvPr>
            <p:cNvGrpSpPr/>
            <p:nvPr/>
          </p:nvGrpSpPr>
          <p:grpSpPr>
            <a:xfrm>
              <a:off x="751562" y="299001"/>
              <a:ext cx="3983276" cy="1930632"/>
              <a:chOff x="751562" y="299001"/>
              <a:chExt cx="3983276" cy="1930632"/>
            </a:xfrm>
          </p:grpSpPr>
          <p:sp>
            <p:nvSpPr>
              <p:cNvPr id="25" name="四角形: 角を丸くする 24">
                <a:extLst>
                  <a:ext uri="{FF2B5EF4-FFF2-40B4-BE49-F238E27FC236}">
                    <a16:creationId xmlns:a16="http://schemas.microsoft.com/office/drawing/2014/main" id="{3ACF9298-B584-4FDF-8E45-2A2B1036533D}"/>
                  </a:ext>
                </a:extLst>
              </p:cNvPr>
              <p:cNvSpPr/>
              <p:nvPr/>
            </p:nvSpPr>
            <p:spPr>
              <a:xfrm>
                <a:off x="751562" y="299001"/>
                <a:ext cx="3983276" cy="19306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E46D35B2-FEF3-4E7D-9BC8-D1E125A3C0BB}"/>
                  </a:ext>
                </a:extLst>
              </p:cNvPr>
              <p:cNvGrpSpPr/>
              <p:nvPr/>
            </p:nvGrpSpPr>
            <p:grpSpPr>
              <a:xfrm>
                <a:off x="962804" y="516501"/>
                <a:ext cx="3544866" cy="1503124"/>
                <a:chOff x="1252602" y="1102290"/>
                <a:chExt cx="4993711" cy="2219194"/>
              </a:xfrm>
            </p:grpSpPr>
            <p:sp>
              <p:nvSpPr>
                <p:cNvPr id="2" name="四角形: 角を丸くする 1">
                  <a:extLst>
                    <a:ext uri="{FF2B5EF4-FFF2-40B4-BE49-F238E27FC236}">
                      <a16:creationId xmlns:a16="http://schemas.microsoft.com/office/drawing/2014/main" id="{BAE041AC-6690-4E77-8E84-041D99F1BC2D}"/>
                    </a:ext>
                  </a:extLst>
                </p:cNvPr>
                <p:cNvSpPr/>
                <p:nvPr/>
              </p:nvSpPr>
              <p:spPr>
                <a:xfrm>
                  <a:off x="1252602" y="1102290"/>
                  <a:ext cx="3093929"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自身への戸惑い</a:t>
                  </a:r>
                  <a:r>
                    <a:rPr kumimoji="1" lang="en-US" altLang="ja-JP" sz="1100" dirty="0"/>
                    <a:t>[</a:t>
                  </a:r>
                  <a:r>
                    <a:rPr lang="ja-JP" altLang="en-US" sz="1100" dirty="0"/>
                    <a:t>戸惑い期</a:t>
                  </a:r>
                  <a:r>
                    <a:rPr kumimoji="1" lang="en-US" altLang="ja-JP" sz="1100" dirty="0"/>
                    <a:t>]</a:t>
                  </a:r>
                  <a:endParaRPr kumimoji="1" lang="ja-JP" altLang="en-US" sz="1100" dirty="0"/>
                </a:p>
              </p:txBody>
            </p:sp>
            <p:sp>
              <p:nvSpPr>
                <p:cNvPr id="3" name="四角形: 角を丸くする 2">
                  <a:extLst>
                    <a:ext uri="{FF2B5EF4-FFF2-40B4-BE49-F238E27FC236}">
                      <a16:creationId xmlns:a16="http://schemas.microsoft.com/office/drawing/2014/main" id="{6B4FA4D1-AA21-41CE-9B0D-2F858AE284F7}"/>
                    </a:ext>
                  </a:extLst>
                </p:cNvPr>
                <p:cNvSpPr/>
                <p:nvPr/>
              </p:nvSpPr>
              <p:spPr>
                <a:xfrm>
                  <a:off x="1405002" y="1668049"/>
                  <a:ext cx="3093929"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学校への遠慮</a:t>
                  </a:r>
                  <a:r>
                    <a:rPr kumimoji="1" lang="en-US" altLang="ja-JP" sz="1100" dirty="0"/>
                    <a:t>[</a:t>
                  </a:r>
                  <a:r>
                    <a:rPr lang="ja-JP" altLang="en-US" sz="1100" dirty="0"/>
                    <a:t>戸惑い期</a:t>
                  </a:r>
                  <a:r>
                    <a:rPr kumimoji="1" lang="en-US" altLang="ja-JP" sz="1100" dirty="0"/>
                    <a:t>]</a:t>
                  </a:r>
                  <a:endParaRPr kumimoji="1" lang="ja-JP" altLang="en-US" sz="1100" dirty="0"/>
                </a:p>
              </p:txBody>
            </p:sp>
            <p:sp>
              <p:nvSpPr>
                <p:cNvPr id="4" name="四角形: 角を丸くする 3">
                  <a:extLst>
                    <a:ext uri="{FF2B5EF4-FFF2-40B4-BE49-F238E27FC236}">
                      <a16:creationId xmlns:a16="http://schemas.microsoft.com/office/drawing/2014/main" id="{D34DB784-235D-4FD4-9A7C-ACBF0A9004AE}"/>
                    </a:ext>
                  </a:extLst>
                </p:cNvPr>
                <p:cNvSpPr/>
                <p:nvPr/>
              </p:nvSpPr>
              <p:spPr>
                <a:xfrm>
                  <a:off x="1494772" y="2219194"/>
                  <a:ext cx="3093929"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自省</a:t>
                  </a:r>
                  <a:r>
                    <a:rPr kumimoji="1" lang="en-US" altLang="ja-JP" sz="1100" dirty="0"/>
                    <a:t>[</a:t>
                  </a:r>
                  <a:r>
                    <a:rPr lang="ja-JP" altLang="en-US" sz="1100" dirty="0"/>
                    <a:t>戸惑い期</a:t>
                  </a:r>
                  <a:r>
                    <a:rPr kumimoji="1" lang="en-US" altLang="ja-JP" sz="1100" dirty="0"/>
                    <a:t>]</a:t>
                  </a:r>
                  <a:endParaRPr kumimoji="1" lang="ja-JP" altLang="en-US" sz="1100" dirty="0"/>
                </a:p>
              </p:txBody>
            </p:sp>
            <p:sp>
              <p:nvSpPr>
                <p:cNvPr id="5" name="四角形: 角を丸くする 4">
                  <a:extLst>
                    <a:ext uri="{FF2B5EF4-FFF2-40B4-BE49-F238E27FC236}">
                      <a16:creationId xmlns:a16="http://schemas.microsoft.com/office/drawing/2014/main" id="{EDE2023C-8D9D-4B07-AA37-A3DBE3AA08CF}"/>
                    </a:ext>
                  </a:extLst>
                </p:cNvPr>
                <p:cNvSpPr/>
                <p:nvPr/>
              </p:nvSpPr>
              <p:spPr>
                <a:xfrm>
                  <a:off x="1645085" y="2770339"/>
                  <a:ext cx="4601228"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教員の対応へのネガティブな評価</a:t>
                  </a:r>
                  <a:r>
                    <a:rPr kumimoji="1" lang="en-US" altLang="ja-JP" sz="1100" dirty="0"/>
                    <a:t>[</a:t>
                  </a:r>
                  <a:r>
                    <a:rPr lang="ja-JP" altLang="en-US" sz="1100" dirty="0"/>
                    <a:t>戸惑い期</a:t>
                  </a:r>
                  <a:r>
                    <a:rPr kumimoji="1" lang="en-US" altLang="ja-JP" sz="1100" dirty="0"/>
                    <a:t>]</a:t>
                  </a:r>
                  <a:endParaRPr kumimoji="1" lang="ja-JP" altLang="en-US" sz="1100" dirty="0"/>
                </a:p>
              </p:txBody>
            </p:sp>
          </p:grpSp>
        </p:grpSp>
        <p:sp>
          <p:nvSpPr>
            <p:cNvPr id="27" name="テキスト ボックス 26">
              <a:extLst>
                <a:ext uri="{FF2B5EF4-FFF2-40B4-BE49-F238E27FC236}">
                  <a16:creationId xmlns:a16="http://schemas.microsoft.com/office/drawing/2014/main" id="{5B96B542-64E0-4D2C-95E5-748D12F3E203}"/>
                </a:ext>
              </a:extLst>
            </p:cNvPr>
            <p:cNvSpPr txBox="1"/>
            <p:nvPr/>
          </p:nvSpPr>
          <p:spPr>
            <a:xfrm>
              <a:off x="942111" y="74054"/>
              <a:ext cx="3565560" cy="349301"/>
            </a:xfrm>
            <a:prstGeom prst="rect">
              <a:avLst/>
            </a:prstGeom>
            <a:solidFill>
              <a:schemeClr val="bg1"/>
            </a:solidFill>
            <a:ln>
              <a:solidFill>
                <a:schemeClr val="tx1"/>
              </a:solidFill>
            </a:ln>
          </p:spPr>
          <p:txBody>
            <a:bodyPr wrap="square" rtlCol="0">
              <a:spAutoFit/>
            </a:bodyPr>
            <a:lstStyle/>
            <a:p>
              <a:pPr algn="ctr"/>
              <a:r>
                <a:rPr kumimoji="1" lang="ja-JP" altLang="en-US" sz="1600" b="1" dirty="0"/>
                <a:t>判断を出来ない時期</a:t>
              </a:r>
              <a:r>
                <a:rPr kumimoji="1" lang="en-US" altLang="ja-JP" sz="1600" b="1" dirty="0"/>
                <a:t>〔</a:t>
              </a:r>
              <a:r>
                <a:rPr kumimoji="1" lang="ja-JP" altLang="en-US" sz="1600" b="1" dirty="0"/>
                <a:t>戸惑い期</a:t>
              </a:r>
              <a:r>
                <a:rPr kumimoji="1" lang="en-US" altLang="ja-JP" sz="1600" b="1" dirty="0"/>
                <a:t>〕</a:t>
              </a:r>
              <a:endParaRPr kumimoji="1" lang="ja-JP" altLang="en-US" sz="1600" b="1" dirty="0"/>
            </a:p>
          </p:txBody>
        </p:sp>
      </p:grpSp>
      <p:grpSp>
        <p:nvGrpSpPr>
          <p:cNvPr id="32" name="グループ化 31">
            <a:extLst>
              <a:ext uri="{FF2B5EF4-FFF2-40B4-BE49-F238E27FC236}">
                <a16:creationId xmlns:a16="http://schemas.microsoft.com/office/drawing/2014/main" id="{E20A6461-4C08-4982-8AB6-FE53B71382D5}"/>
              </a:ext>
            </a:extLst>
          </p:cNvPr>
          <p:cNvGrpSpPr/>
          <p:nvPr/>
        </p:nvGrpSpPr>
        <p:grpSpPr>
          <a:xfrm>
            <a:off x="3856680" y="2379701"/>
            <a:ext cx="4217331" cy="1984784"/>
            <a:chOff x="4822521" y="1953479"/>
            <a:chExt cx="4301622" cy="2047786"/>
          </a:xfrm>
        </p:grpSpPr>
        <p:grpSp>
          <p:nvGrpSpPr>
            <p:cNvPr id="30" name="グループ化 29">
              <a:extLst>
                <a:ext uri="{FF2B5EF4-FFF2-40B4-BE49-F238E27FC236}">
                  <a16:creationId xmlns:a16="http://schemas.microsoft.com/office/drawing/2014/main" id="{AD89AEA3-7F67-4985-A5A2-5A2439C06C7C}"/>
                </a:ext>
              </a:extLst>
            </p:cNvPr>
            <p:cNvGrpSpPr/>
            <p:nvPr/>
          </p:nvGrpSpPr>
          <p:grpSpPr>
            <a:xfrm>
              <a:off x="4822521" y="2229633"/>
              <a:ext cx="4103576" cy="1771632"/>
              <a:chOff x="4822521" y="2229633"/>
              <a:chExt cx="4103576" cy="1771632"/>
            </a:xfrm>
          </p:grpSpPr>
          <p:sp>
            <p:nvSpPr>
              <p:cNvPr id="29" name="四角形: 角を丸くする 28">
                <a:extLst>
                  <a:ext uri="{FF2B5EF4-FFF2-40B4-BE49-F238E27FC236}">
                    <a16:creationId xmlns:a16="http://schemas.microsoft.com/office/drawing/2014/main" id="{54C61D31-78EB-43E4-BEB5-EE0B9D8215BA}"/>
                  </a:ext>
                </a:extLst>
              </p:cNvPr>
              <p:cNvSpPr/>
              <p:nvPr/>
            </p:nvSpPr>
            <p:spPr>
              <a:xfrm>
                <a:off x="4822521" y="2229633"/>
                <a:ext cx="4103576" cy="17716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6EA84FD0-1FE1-47B5-B825-3E9B7F1E5D75}"/>
                  </a:ext>
                </a:extLst>
              </p:cNvPr>
              <p:cNvGrpSpPr/>
              <p:nvPr/>
            </p:nvGrpSpPr>
            <p:grpSpPr>
              <a:xfrm>
                <a:off x="4961888" y="2382162"/>
                <a:ext cx="3544866" cy="1503124"/>
                <a:chOff x="1252602" y="1102290"/>
                <a:chExt cx="4993711" cy="2219194"/>
              </a:xfrm>
            </p:grpSpPr>
            <p:sp>
              <p:nvSpPr>
                <p:cNvPr id="8" name="四角形: 角を丸くする 7">
                  <a:extLst>
                    <a:ext uri="{FF2B5EF4-FFF2-40B4-BE49-F238E27FC236}">
                      <a16:creationId xmlns:a16="http://schemas.microsoft.com/office/drawing/2014/main" id="{06CC6181-4B08-4B6E-8293-6225B4AAB4CD}"/>
                    </a:ext>
                  </a:extLst>
                </p:cNvPr>
                <p:cNvSpPr/>
                <p:nvPr/>
              </p:nvSpPr>
              <p:spPr>
                <a:xfrm>
                  <a:off x="1252602" y="1102290"/>
                  <a:ext cx="3093929"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自身への戸惑い</a:t>
                  </a:r>
                  <a:r>
                    <a:rPr kumimoji="1" lang="en-US" altLang="ja-JP" sz="1100" dirty="0"/>
                    <a:t>[</a:t>
                  </a:r>
                  <a:r>
                    <a:rPr kumimoji="1" lang="ja-JP" altLang="en-US" sz="1100" dirty="0"/>
                    <a:t>判断期</a:t>
                  </a:r>
                  <a:r>
                    <a:rPr kumimoji="1" lang="en-US" altLang="ja-JP" sz="1100" dirty="0"/>
                    <a:t>]</a:t>
                  </a:r>
                  <a:endParaRPr kumimoji="1" lang="ja-JP" altLang="en-US" sz="1100" dirty="0"/>
                </a:p>
              </p:txBody>
            </p:sp>
            <p:sp>
              <p:nvSpPr>
                <p:cNvPr id="9" name="四角形: 角を丸くする 8">
                  <a:extLst>
                    <a:ext uri="{FF2B5EF4-FFF2-40B4-BE49-F238E27FC236}">
                      <a16:creationId xmlns:a16="http://schemas.microsoft.com/office/drawing/2014/main" id="{F0604838-C2CC-4687-B0AC-E66D4980C95C}"/>
                    </a:ext>
                  </a:extLst>
                </p:cNvPr>
                <p:cNvSpPr/>
                <p:nvPr/>
              </p:nvSpPr>
              <p:spPr>
                <a:xfrm>
                  <a:off x="1405002" y="1668049"/>
                  <a:ext cx="3093929"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学校への遠慮</a:t>
                  </a:r>
                  <a:r>
                    <a:rPr kumimoji="1" lang="en-US" altLang="ja-JP" sz="1100" dirty="0"/>
                    <a:t>[</a:t>
                  </a:r>
                  <a:r>
                    <a:rPr kumimoji="1" lang="ja-JP" altLang="en-US" sz="1100" dirty="0"/>
                    <a:t>判断期</a:t>
                  </a:r>
                  <a:r>
                    <a:rPr kumimoji="1" lang="en-US" altLang="ja-JP" sz="1100" dirty="0"/>
                    <a:t>]</a:t>
                  </a:r>
                  <a:endParaRPr kumimoji="1" lang="ja-JP" altLang="en-US" sz="1100" dirty="0"/>
                </a:p>
              </p:txBody>
            </p:sp>
            <p:sp>
              <p:nvSpPr>
                <p:cNvPr id="10" name="四角形: 角を丸くする 9">
                  <a:extLst>
                    <a:ext uri="{FF2B5EF4-FFF2-40B4-BE49-F238E27FC236}">
                      <a16:creationId xmlns:a16="http://schemas.microsoft.com/office/drawing/2014/main" id="{2E5535C3-898D-4A3E-A1B1-894F1E75EE66}"/>
                    </a:ext>
                  </a:extLst>
                </p:cNvPr>
                <p:cNvSpPr/>
                <p:nvPr/>
              </p:nvSpPr>
              <p:spPr>
                <a:xfrm>
                  <a:off x="1494773" y="2219193"/>
                  <a:ext cx="3093929" cy="551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自省</a:t>
                  </a:r>
                  <a:r>
                    <a:rPr kumimoji="1" lang="en-US" altLang="ja-JP" sz="1100" dirty="0"/>
                    <a:t>[</a:t>
                  </a:r>
                  <a:r>
                    <a:rPr kumimoji="1" lang="ja-JP" altLang="en-US" sz="1100" dirty="0"/>
                    <a:t>判断期</a:t>
                  </a:r>
                  <a:r>
                    <a:rPr kumimoji="1" lang="en-US" altLang="ja-JP" sz="1100" dirty="0"/>
                    <a:t>]</a:t>
                  </a:r>
                  <a:endParaRPr kumimoji="1" lang="ja-JP" altLang="en-US" sz="1100" dirty="0"/>
                </a:p>
              </p:txBody>
            </p:sp>
            <p:sp>
              <p:nvSpPr>
                <p:cNvPr id="11" name="四角形: 角を丸くする 10">
                  <a:extLst>
                    <a:ext uri="{FF2B5EF4-FFF2-40B4-BE49-F238E27FC236}">
                      <a16:creationId xmlns:a16="http://schemas.microsoft.com/office/drawing/2014/main" id="{0910F72A-4233-45C4-A93A-A172A42FBA8A}"/>
                    </a:ext>
                  </a:extLst>
                </p:cNvPr>
                <p:cNvSpPr/>
                <p:nvPr/>
              </p:nvSpPr>
              <p:spPr>
                <a:xfrm>
                  <a:off x="1645085" y="2770339"/>
                  <a:ext cx="4601228" cy="551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教員の対応へのネガティブな評価</a:t>
                  </a:r>
                  <a:r>
                    <a:rPr kumimoji="1" lang="en-US" altLang="ja-JP" sz="1100" dirty="0"/>
                    <a:t>[</a:t>
                  </a:r>
                  <a:r>
                    <a:rPr lang="ja-JP" altLang="en-US" sz="1100" dirty="0"/>
                    <a:t>判断期</a:t>
                  </a:r>
                  <a:r>
                    <a:rPr kumimoji="1" lang="en-US" altLang="ja-JP" sz="1100" dirty="0"/>
                    <a:t>]</a:t>
                  </a:r>
                  <a:endParaRPr kumimoji="1" lang="ja-JP" altLang="en-US" sz="1100" dirty="0"/>
                </a:p>
              </p:txBody>
            </p:sp>
          </p:grpSp>
        </p:grpSp>
        <p:sp>
          <p:nvSpPr>
            <p:cNvPr id="31" name="テキスト ボックス 30">
              <a:extLst>
                <a:ext uri="{FF2B5EF4-FFF2-40B4-BE49-F238E27FC236}">
                  <a16:creationId xmlns:a16="http://schemas.microsoft.com/office/drawing/2014/main" id="{F7245014-52BD-40F4-AE34-32E4C7AD5A51}"/>
                </a:ext>
              </a:extLst>
            </p:cNvPr>
            <p:cNvSpPr txBox="1"/>
            <p:nvPr/>
          </p:nvSpPr>
          <p:spPr>
            <a:xfrm>
              <a:off x="4918202" y="1953479"/>
              <a:ext cx="4205941" cy="349301"/>
            </a:xfrm>
            <a:prstGeom prst="rect">
              <a:avLst/>
            </a:prstGeom>
            <a:solidFill>
              <a:schemeClr val="bg1"/>
            </a:solidFill>
            <a:ln>
              <a:solidFill>
                <a:schemeClr val="tx1"/>
              </a:solidFill>
            </a:ln>
          </p:spPr>
          <p:txBody>
            <a:bodyPr wrap="square" rtlCol="0">
              <a:spAutoFit/>
            </a:bodyPr>
            <a:lstStyle/>
            <a:p>
              <a:pPr algn="ctr"/>
              <a:r>
                <a:rPr kumimoji="1" lang="ja-JP" altLang="en-US" sz="1600" b="1" dirty="0"/>
                <a:t>学校（</a:t>
              </a:r>
              <a:r>
                <a:rPr lang="ja-JP" altLang="en-US" sz="1600" b="1" dirty="0"/>
                <a:t>教員</a:t>
              </a:r>
              <a:r>
                <a:rPr kumimoji="1" lang="ja-JP" altLang="en-US" sz="1600" b="1" dirty="0"/>
                <a:t>）への対応への判断</a:t>
              </a:r>
              <a:r>
                <a:rPr kumimoji="1" lang="en-US" altLang="ja-JP" sz="1600" b="1" dirty="0"/>
                <a:t>〔</a:t>
              </a:r>
              <a:r>
                <a:rPr kumimoji="1" lang="ja-JP" altLang="en-US" sz="1600" b="1" dirty="0"/>
                <a:t>判断期</a:t>
              </a:r>
              <a:r>
                <a:rPr kumimoji="1" lang="en-US" altLang="ja-JP" sz="1600" b="1" dirty="0"/>
                <a:t>〕</a:t>
              </a:r>
              <a:endParaRPr kumimoji="1" lang="ja-JP" altLang="en-US" sz="1600" b="1" dirty="0"/>
            </a:p>
          </p:txBody>
        </p:sp>
      </p:grpSp>
      <p:sp>
        <p:nvSpPr>
          <p:cNvPr id="33" name="矢印: 左 32">
            <a:extLst>
              <a:ext uri="{FF2B5EF4-FFF2-40B4-BE49-F238E27FC236}">
                <a16:creationId xmlns:a16="http://schemas.microsoft.com/office/drawing/2014/main" id="{BE99DEB9-E204-4AB1-AAA0-1650B18BD194}"/>
              </a:ext>
            </a:extLst>
          </p:cNvPr>
          <p:cNvSpPr/>
          <p:nvPr/>
        </p:nvSpPr>
        <p:spPr>
          <a:xfrm rot="13087493">
            <a:off x="3590033" y="2388330"/>
            <a:ext cx="307014" cy="27920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4" name="矢印: 左 33">
            <a:extLst>
              <a:ext uri="{FF2B5EF4-FFF2-40B4-BE49-F238E27FC236}">
                <a16:creationId xmlns:a16="http://schemas.microsoft.com/office/drawing/2014/main" id="{50E4D3B8-F276-4620-A5E7-4C0712951C06}"/>
              </a:ext>
            </a:extLst>
          </p:cNvPr>
          <p:cNvSpPr/>
          <p:nvPr/>
        </p:nvSpPr>
        <p:spPr>
          <a:xfrm rot="18813073">
            <a:off x="4880800" y="4513073"/>
            <a:ext cx="303516" cy="28242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EA388ED7-B7A6-4419-A421-92C26311F5CB}"/>
              </a:ext>
            </a:extLst>
          </p:cNvPr>
          <p:cNvSpPr/>
          <p:nvPr/>
        </p:nvSpPr>
        <p:spPr>
          <a:xfrm>
            <a:off x="9220216" y="3157016"/>
            <a:ext cx="1559633" cy="4639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t>学校への期待</a:t>
            </a:r>
          </a:p>
        </p:txBody>
      </p:sp>
      <p:cxnSp>
        <p:nvCxnSpPr>
          <p:cNvPr id="39" name="直線矢印コネクタ 38">
            <a:extLst>
              <a:ext uri="{FF2B5EF4-FFF2-40B4-BE49-F238E27FC236}">
                <a16:creationId xmlns:a16="http://schemas.microsoft.com/office/drawing/2014/main" id="{DAA3D883-55E8-4980-8A88-A7FB3FF99686}"/>
              </a:ext>
            </a:extLst>
          </p:cNvPr>
          <p:cNvCxnSpPr>
            <a:cxnSpLocks/>
          </p:cNvCxnSpPr>
          <p:nvPr/>
        </p:nvCxnSpPr>
        <p:spPr>
          <a:xfrm flipH="1">
            <a:off x="7843919" y="3408223"/>
            <a:ext cx="13017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F80AB0C6-4581-41AA-A026-E645936541B5}"/>
              </a:ext>
            </a:extLst>
          </p:cNvPr>
          <p:cNvCxnSpPr>
            <a:cxnSpLocks/>
          </p:cNvCxnSpPr>
          <p:nvPr/>
        </p:nvCxnSpPr>
        <p:spPr>
          <a:xfrm flipH="1" flipV="1">
            <a:off x="7119365" y="1518344"/>
            <a:ext cx="1928051" cy="17157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009F99D0-1572-4F94-AC16-79356B02240F}"/>
              </a:ext>
            </a:extLst>
          </p:cNvPr>
          <p:cNvCxnSpPr>
            <a:cxnSpLocks/>
          </p:cNvCxnSpPr>
          <p:nvPr/>
        </p:nvCxnSpPr>
        <p:spPr>
          <a:xfrm flipH="1">
            <a:off x="7351825" y="3629208"/>
            <a:ext cx="1793835" cy="11806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47E3141-B0A3-4476-9847-45A01D19B4C9}"/>
              </a:ext>
            </a:extLst>
          </p:cNvPr>
          <p:cNvCxnSpPr/>
          <p:nvPr/>
        </p:nvCxnSpPr>
        <p:spPr>
          <a:xfrm>
            <a:off x="3118709" y="3408223"/>
            <a:ext cx="1274368" cy="66294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53" name="グループ化 52">
            <a:extLst>
              <a:ext uri="{FF2B5EF4-FFF2-40B4-BE49-F238E27FC236}">
                <a16:creationId xmlns:a16="http://schemas.microsoft.com/office/drawing/2014/main" id="{3C3E2C1E-E5BB-4369-BA8E-1E956563AEB0}"/>
              </a:ext>
            </a:extLst>
          </p:cNvPr>
          <p:cNvGrpSpPr/>
          <p:nvPr/>
        </p:nvGrpSpPr>
        <p:grpSpPr>
          <a:xfrm>
            <a:off x="450938" y="2522185"/>
            <a:ext cx="2934691" cy="1835544"/>
            <a:chOff x="814192" y="2509868"/>
            <a:chExt cx="2993346" cy="1893809"/>
          </a:xfrm>
        </p:grpSpPr>
        <p:sp>
          <p:nvSpPr>
            <p:cNvPr id="52" name="楕円 51">
              <a:extLst>
                <a:ext uri="{FF2B5EF4-FFF2-40B4-BE49-F238E27FC236}">
                  <a16:creationId xmlns:a16="http://schemas.microsoft.com/office/drawing/2014/main" id="{55438171-FC76-4E62-96A5-330775FBCC34}"/>
                </a:ext>
              </a:extLst>
            </p:cNvPr>
            <p:cNvSpPr/>
            <p:nvPr/>
          </p:nvSpPr>
          <p:spPr>
            <a:xfrm>
              <a:off x="814192" y="2509868"/>
              <a:ext cx="2993346" cy="1893809"/>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51" name="グループ化 50">
              <a:extLst>
                <a:ext uri="{FF2B5EF4-FFF2-40B4-BE49-F238E27FC236}">
                  <a16:creationId xmlns:a16="http://schemas.microsoft.com/office/drawing/2014/main" id="{02F0006B-073A-4037-B7B9-FFB3674EACCF}"/>
                </a:ext>
              </a:extLst>
            </p:cNvPr>
            <p:cNvGrpSpPr/>
            <p:nvPr/>
          </p:nvGrpSpPr>
          <p:grpSpPr>
            <a:xfrm>
              <a:off x="1047792" y="2777823"/>
              <a:ext cx="2325151" cy="1420571"/>
              <a:chOff x="1358862" y="3017289"/>
              <a:chExt cx="2325151" cy="1420571"/>
            </a:xfrm>
          </p:grpSpPr>
          <p:sp>
            <p:nvSpPr>
              <p:cNvPr id="47" name="四角形: 角を丸くする 46">
                <a:extLst>
                  <a:ext uri="{FF2B5EF4-FFF2-40B4-BE49-F238E27FC236}">
                    <a16:creationId xmlns:a16="http://schemas.microsoft.com/office/drawing/2014/main" id="{6DE4CFCE-EDDB-4FE3-B9BB-705DE0753302}"/>
                  </a:ext>
                </a:extLst>
              </p:cNvPr>
              <p:cNvSpPr/>
              <p:nvPr/>
            </p:nvSpPr>
            <p:spPr>
              <a:xfrm>
                <a:off x="1588852" y="3017289"/>
                <a:ext cx="2079319" cy="339159"/>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教員へのネガティブな評価</a:t>
                </a:r>
              </a:p>
            </p:txBody>
          </p:sp>
          <p:sp>
            <p:nvSpPr>
              <p:cNvPr id="48" name="四角形: 角を丸くする 47">
                <a:extLst>
                  <a:ext uri="{FF2B5EF4-FFF2-40B4-BE49-F238E27FC236}">
                    <a16:creationId xmlns:a16="http://schemas.microsoft.com/office/drawing/2014/main" id="{65545848-D6DB-4F35-8B30-6047AB0E055E}"/>
                  </a:ext>
                </a:extLst>
              </p:cNvPr>
              <p:cNvSpPr/>
              <p:nvPr/>
            </p:nvSpPr>
            <p:spPr>
              <a:xfrm>
                <a:off x="1358862" y="3384348"/>
                <a:ext cx="2325151" cy="339159"/>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t>学校管理職へのネガティブな評価</a:t>
                </a:r>
              </a:p>
            </p:txBody>
          </p:sp>
          <p:sp>
            <p:nvSpPr>
              <p:cNvPr id="49" name="四角形: 角を丸くする 48">
                <a:extLst>
                  <a:ext uri="{FF2B5EF4-FFF2-40B4-BE49-F238E27FC236}">
                    <a16:creationId xmlns:a16="http://schemas.microsoft.com/office/drawing/2014/main" id="{B71657D3-1BB9-41F3-BE65-D239904184A2}"/>
                  </a:ext>
                </a:extLst>
              </p:cNvPr>
              <p:cNvSpPr/>
              <p:nvPr/>
            </p:nvSpPr>
            <p:spPr>
              <a:xfrm>
                <a:off x="2455234" y="3745885"/>
                <a:ext cx="1224349" cy="339159"/>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教員同士の遠慮</a:t>
                </a:r>
              </a:p>
            </p:txBody>
          </p:sp>
          <p:sp>
            <p:nvSpPr>
              <p:cNvPr id="50" name="四角形: 角を丸くする 49">
                <a:extLst>
                  <a:ext uri="{FF2B5EF4-FFF2-40B4-BE49-F238E27FC236}">
                    <a16:creationId xmlns:a16="http://schemas.microsoft.com/office/drawing/2014/main" id="{FD2FEAEC-6E73-4E86-8317-BA82873B807C}"/>
                  </a:ext>
                </a:extLst>
              </p:cNvPr>
              <p:cNvSpPr/>
              <p:nvPr/>
            </p:nvSpPr>
            <p:spPr>
              <a:xfrm>
                <a:off x="2645213" y="4098701"/>
                <a:ext cx="989542" cy="339159"/>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状況の理解</a:t>
                </a:r>
              </a:p>
            </p:txBody>
          </p:sp>
        </p:grpSp>
      </p:grpSp>
      <p:sp>
        <p:nvSpPr>
          <p:cNvPr id="63" name="テキスト ボックス 62">
            <a:extLst>
              <a:ext uri="{FF2B5EF4-FFF2-40B4-BE49-F238E27FC236}">
                <a16:creationId xmlns:a16="http://schemas.microsoft.com/office/drawing/2014/main" id="{2B10DA8A-07F7-49A1-92AC-C53C7D016F91}"/>
              </a:ext>
            </a:extLst>
          </p:cNvPr>
          <p:cNvSpPr txBox="1"/>
          <p:nvPr/>
        </p:nvSpPr>
        <p:spPr>
          <a:xfrm>
            <a:off x="1373942" y="2343200"/>
            <a:ext cx="1116836" cy="357969"/>
          </a:xfrm>
          <a:prstGeom prst="rect">
            <a:avLst/>
          </a:prstGeom>
          <a:solidFill>
            <a:schemeClr val="bg1"/>
          </a:solidFill>
          <a:ln>
            <a:solidFill>
              <a:schemeClr val="tx1"/>
            </a:solidFill>
          </a:ln>
        </p:spPr>
        <p:txBody>
          <a:bodyPr wrap="square" rtlCol="0">
            <a:spAutoFit/>
          </a:bodyPr>
          <a:lstStyle/>
          <a:p>
            <a:r>
              <a:rPr kumimoji="1" lang="ja-JP" altLang="en-US" dirty="0"/>
              <a:t>判断要素</a:t>
            </a:r>
          </a:p>
        </p:txBody>
      </p:sp>
      <p:grpSp>
        <p:nvGrpSpPr>
          <p:cNvPr id="66" name="グループ化 65">
            <a:extLst>
              <a:ext uri="{FF2B5EF4-FFF2-40B4-BE49-F238E27FC236}">
                <a16:creationId xmlns:a16="http://schemas.microsoft.com/office/drawing/2014/main" id="{049CC666-DEE9-47D6-ACDD-25AB1BED2D30}"/>
              </a:ext>
            </a:extLst>
          </p:cNvPr>
          <p:cNvGrpSpPr/>
          <p:nvPr/>
        </p:nvGrpSpPr>
        <p:grpSpPr>
          <a:xfrm>
            <a:off x="7578383" y="4432874"/>
            <a:ext cx="2938066" cy="1413852"/>
            <a:chOff x="7770866" y="4356248"/>
            <a:chExt cx="2996788" cy="1458731"/>
          </a:xfrm>
        </p:grpSpPr>
        <p:grpSp>
          <p:nvGrpSpPr>
            <p:cNvPr id="56" name="グループ化 55">
              <a:extLst>
                <a:ext uri="{FF2B5EF4-FFF2-40B4-BE49-F238E27FC236}">
                  <a16:creationId xmlns:a16="http://schemas.microsoft.com/office/drawing/2014/main" id="{4B0CEBCD-5A60-4AA3-976A-44C7F1A3E265}"/>
                </a:ext>
              </a:extLst>
            </p:cNvPr>
            <p:cNvGrpSpPr/>
            <p:nvPr/>
          </p:nvGrpSpPr>
          <p:grpSpPr>
            <a:xfrm>
              <a:off x="7770866" y="4596819"/>
              <a:ext cx="2996788" cy="1218160"/>
              <a:chOff x="814192" y="2509869"/>
              <a:chExt cx="2996788" cy="1218160"/>
            </a:xfrm>
          </p:grpSpPr>
          <p:sp>
            <p:nvSpPr>
              <p:cNvPr id="57" name="楕円 56">
                <a:extLst>
                  <a:ext uri="{FF2B5EF4-FFF2-40B4-BE49-F238E27FC236}">
                    <a16:creationId xmlns:a16="http://schemas.microsoft.com/office/drawing/2014/main" id="{D2CDECEB-827A-4F3D-85F0-0EFCFBF0C3E7}"/>
                  </a:ext>
                </a:extLst>
              </p:cNvPr>
              <p:cNvSpPr/>
              <p:nvPr/>
            </p:nvSpPr>
            <p:spPr>
              <a:xfrm>
                <a:off x="814192" y="2509869"/>
                <a:ext cx="2996788" cy="121816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58" name="グループ化 57">
                <a:extLst>
                  <a:ext uri="{FF2B5EF4-FFF2-40B4-BE49-F238E27FC236}">
                    <a16:creationId xmlns:a16="http://schemas.microsoft.com/office/drawing/2014/main" id="{038A432A-6413-4B01-BA26-0FF12192C9FC}"/>
                  </a:ext>
                </a:extLst>
              </p:cNvPr>
              <p:cNvGrpSpPr/>
              <p:nvPr/>
            </p:nvGrpSpPr>
            <p:grpSpPr>
              <a:xfrm>
                <a:off x="1047792" y="2777823"/>
                <a:ext cx="2325151" cy="706218"/>
                <a:chOff x="1358862" y="3017289"/>
                <a:chExt cx="2325151" cy="706218"/>
              </a:xfrm>
            </p:grpSpPr>
            <p:sp>
              <p:nvSpPr>
                <p:cNvPr id="59" name="四角形: 角を丸くする 58">
                  <a:extLst>
                    <a:ext uri="{FF2B5EF4-FFF2-40B4-BE49-F238E27FC236}">
                      <a16:creationId xmlns:a16="http://schemas.microsoft.com/office/drawing/2014/main" id="{7C13367B-80BC-4216-B27B-EE16D153D4B7}"/>
                    </a:ext>
                  </a:extLst>
                </p:cNvPr>
                <p:cNvSpPr/>
                <p:nvPr/>
              </p:nvSpPr>
              <p:spPr>
                <a:xfrm>
                  <a:off x="1588852" y="3017289"/>
                  <a:ext cx="2079319" cy="3391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教員へのポジティブな評価</a:t>
                  </a:r>
                </a:p>
              </p:txBody>
            </p:sp>
            <p:sp>
              <p:nvSpPr>
                <p:cNvPr id="60" name="四角形: 角を丸くする 59">
                  <a:extLst>
                    <a:ext uri="{FF2B5EF4-FFF2-40B4-BE49-F238E27FC236}">
                      <a16:creationId xmlns:a16="http://schemas.microsoft.com/office/drawing/2014/main" id="{8B1F1E03-9EF2-4636-B935-D13CA5483224}"/>
                    </a:ext>
                  </a:extLst>
                </p:cNvPr>
                <p:cNvSpPr/>
                <p:nvPr/>
              </p:nvSpPr>
              <p:spPr>
                <a:xfrm>
                  <a:off x="1358862" y="3384348"/>
                  <a:ext cx="2325151" cy="3391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t>学校管理職へのポジティブな評価</a:t>
                  </a:r>
                </a:p>
              </p:txBody>
            </p:sp>
          </p:grpSp>
        </p:grpSp>
        <p:sp>
          <p:nvSpPr>
            <p:cNvPr id="64" name="テキスト ボックス 63">
              <a:extLst>
                <a:ext uri="{FF2B5EF4-FFF2-40B4-BE49-F238E27FC236}">
                  <a16:creationId xmlns:a16="http://schemas.microsoft.com/office/drawing/2014/main" id="{66A8BA05-9EF0-4B3E-8AB4-5D9CD870E78F}"/>
                </a:ext>
              </a:extLst>
            </p:cNvPr>
            <p:cNvSpPr txBox="1"/>
            <p:nvPr/>
          </p:nvSpPr>
          <p:spPr>
            <a:xfrm>
              <a:off x="8704723" y="4356248"/>
              <a:ext cx="1139158" cy="369332"/>
            </a:xfrm>
            <a:prstGeom prst="rect">
              <a:avLst/>
            </a:prstGeom>
            <a:solidFill>
              <a:schemeClr val="bg1"/>
            </a:solidFill>
            <a:ln>
              <a:solidFill>
                <a:schemeClr val="tx1"/>
              </a:solidFill>
            </a:ln>
          </p:spPr>
          <p:txBody>
            <a:bodyPr wrap="square" rtlCol="0">
              <a:spAutoFit/>
            </a:bodyPr>
            <a:lstStyle/>
            <a:p>
              <a:r>
                <a:rPr kumimoji="1" lang="ja-JP" altLang="en-US" dirty="0"/>
                <a:t>判断要素</a:t>
              </a:r>
            </a:p>
          </p:txBody>
        </p:sp>
      </p:grpSp>
      <p:cxnSp>
        <p:nvCxnSpPr>
          <p:cNvPr id="67" name="直線矢印コネクタ 66">
            <a:extLst>
              <a:ext uri="{FF2B5EF4-FFF2-40B4-BE49-F238E27FC236}">
                <a16:creationId xmlns:a16="http://schemas.microsoft.com/office/drawing/2014/main" id="{5B7E24C0-9B50-468D-84EA-CEBFD8DB48D2}"/>
              </a:ext>
            </a:extLst>
          </p:cNvPr>
          <p:cNvCxnSpPr/>
          <p:nvPr/>
        </p:nvCxnSpPr>
        <p:spPr>
          <a:xfrm>
            <a:off x="6482181" y="4454455"/>
            <a:ext cx="1274368" cy="66294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8" name="矢印: 左 67">
            <a:extLst>
              <a:ext uri="{FF2B5EF4-FFF2-40B4-BE49-F238E27FC236}">
                <a16:creationId xmlns:a16="http://schemas.microsoft.com/office/drawing/2014/main" id="{2BBB2CED-04D3-407C-A3CB-07C79FC1E428}"/>
              </a:ext>
            </a:extLst>
          </p:cNvPr>
          <p:cNvSpPr/>
          <p:nvPr/>
        </p:nvSpPr>
        <p:spPr>
          <a:xfrm rot="16200000">
            <a:off x="5935943" y="4571908"/>
            <a:ext cx="354032" cy="279329"/>
          </a:xfrm>
          <a:prstGeom prst="leftArrow">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69" name="四角形: 角を丸くする 68">
            <a:extLst>
              <a:ext uri="{FF2B5EF4-FFF2-40B4-BE49-F238E27FC236}">
                <a16:creationId xmlns:a16="http://schemas.microsoft.com/office/drawing/2014/main" id="{1D8CBB6E-F2B3-4CC6-8A98-315AAD495908}"/>
              </a:ext>
            </a:extLst>
          </p:cNvPr>
          <p:cNvSpPr/>
          <p:nvPr/>
        </p:nvSpPr>
        <p:spPr>
          <a:xfrm>
            <a:off x="7535351" y="5682552"/>
            <a:ext cx="1407532" cy="4928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共感と理解</a:t>
            </a:r>
          </a:p>
        </p:txBody>
      </p:sp>
      <p:sp>
        <p:nvSpPr>
          <p:cNvPr id="71" name="矢印: 右カーブ 70">
            <a:extLst>
              <a:ext uri="{FF2B5EF4-FFF2-40B4-BE49-F238E27FC236}">
                <a16:creationId xmlns:a16="http://schemas.microsoft.com/office/drawing/2014/main" id="{78B901B7-B8F5-4B2C-B76B-CFECC9D6AEA0}"/>
              </a:ext>
            </a:extLst>
          </p:cNvPr>
          <p:cNvSpPr/>
          <p:nvPr/>
        </p:nvSpPr>
        <p:spPr>
          <a:xfrm rot="12381916">
            <a:off x="9685075" y="3530367"/>
            <a:ext cx="2050491" cy="33165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四角形: 角を丸くする 60">
            <a:extLst>
              <a:ext uri="{FF2B5EF4-FFF2-40B4-BE49-F238E27FC236}">
                <a16:creationId xmlns:a16="http://schemas.microsoft.com/office/drawing/2014/main" id="{7F20F83D-FCE1-4174-A1E8-54ACDF219CB0}"/>
              </a:ext>
            </a:extLst>
          </p:cNvPr>
          <p:cNvSpPr/>
          <p:nvPr/>
        </p:nvSpPr>
        <p:spPr>
          <a:xfrm>
            <a:off x="5205155" y="5144253"/>
            <a:ext cx="2413381" cy="3618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t>教員の対応へのポジティブな評価</a:t>
            </a:r>
          </a:p>
        </p:txBody>
      </p:sp>
      <p:sp>
        <p:nvSpPr>
          <p:cNvPr id="36" name="テキスト ボックス 35">
            <a:extLst>
              <a:ext uri="{FF2B5EF4-FFF2-40B4-BE49-F238E27FC236}">
                <a16:creationId xmlns:a16="http://schemas.microsoft.com/office/drawing/2014/main" id="{C81DEA03-23B8-4F65-ABD6-4D40545696FF}"/>
              </a:ext>
            </a:extLst>
          </p:cNvPr>
          <p:cNvSpPr txBox="1"/>
          <p:nvPr/>
        </p:nvSpPr>
        <p:spPr>
          <a:xfrm>
            <a:off x="5402719" y="547198"/>
            <a:ext cx="6182444" cy="523220"/>
          </a:xfrm>
          <a:prstGeom prst="rect">
            <a:avLst/>
          </a:prstGeom>
          <a:noFill/>
        </p:spPr>
        <p:txBody>
          <a:bodyPr wrap="square" rtlCol="0">
            <a:spAutoFit/>
          </a:bodyPr>
          <a:lstStyle/>
          <a:p>
            <a:r>
              <a:rPr kumimoji="1" lang="ja-JP" altLang="en-US" sz="2800" dirty="0"/>
              <a:t>⑦保護者の分析（</a:t>
            </a:r>
            <a:r>
              <a:rPr kumimoji="1" lang="en-US" altLang="ja-JP" sz="2800" dirty="0"/>
              <a:t>1</a:t>
            </a:r>
            <a:r>
              <a:rPr kumimoji="1" lang="ja-JP" altLang="en-US" sz="2800" dirty="0"/>
              <a:t>）</a:t>
            </a:r>
            <a:r>
              <a:rPr kumimoji="1" lang="en-US" altLang="ja-JP" sz="2800" dirty="0"/>
              <a:t>――</a:t>
            </a:r>
            <a:r>
              <a:rPr kumimoji="1" lang="ja-JP" altLang="en-US" sz="2800" dirty="0"/>
              <a:t>概念図</a:t>
            </a:r>
            <a:r>
              <a:rPr kumimoji="1" lang="en-US" altLang="ja-JP" sz="2800" dirty="0"/>
              <a:t>――</a:t>
            </a:r>
            <a:endParaRPr kumimoji="1" lang="ja-JP" altLang="en-US" sz="2800" dirty="0"/>
          </a:p>
        </p:txBody>
      </p:sp>
    </p:spTree>
    <p:extLst>
      <p:ext uri="{BB962C8B-B14F-4D97-AF65-F5344CB8AC3E}">
        <p14:creationId xmlns:p14="http://schemas.microsoft.com/office/powerpoint/2010/main" val="406531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232BB3-2E67-4A17-AD18-39E4E3AE4283}"/>
              </a:ext>
            </a:extLst>
          </p:cNvPr>
          <p:cNvSpPr>
            <a:spLocks noGrp="1"/>
          </p:cNvSpPr>
          <p:nvPr>
            <p:ph type="title"/>
          </p:nvPr>
        </p:nvSpPr>
        <p:spPr/>
        <p:txBody>
          <a:bodyPr>
            <a:normAutofit/>
          </a:bodyPr>
          <a:lstStyle/>
          <a:p>
            <a:r>
              <a:rPr lang="ja-JP" altLang="en-US" sz="2800" dirty="0"/>
              <a:t>⑦</a:t>
            </a:r>
            <a:r>
              <a:rPr kumimoji="1" lang="ja-JP" altLang="en-US" sz="2800" dirty="0">
                <a:solidFill>
                  <a:schemeClr val="tx1"/>
                </a:solidFill>
              </a:rPr>
              <a:t>保護者側の分析（</a:t>
            </a:r>
            <a:r>
              <a:rPr kumimoji="1" lang="en-US" altLang="ja-JP" sz="2800" dirty="0">
                <a:solidFill>
                  <a:schemeClr val="tx1"/>
                </a:solidFill>
              </a:rPr>
              <a:t>2</a:t>
            </a:r>
            <a:r>
              <a:rPr kumimoji="1" lang="ja-JP" altLang="en-US" sz="2800" dirty="0">
                <a:solidFill>
                  <a:schemeClr val="tx1"/>
                </a:solidFill>
              </a:rPr>
              <a:t>）</a:t>
            </a:r>
            <a:r>
              <a:rPr kumimoji="1" lang="en-US" altLang="ja-JP" sz="2800" dirty="0">
                <a:solidFill>
                  <a:schemeClr val="tx1"/>
                </a:solidFill>
              </a:rPr>
              <a:t>――</a:t>
            </a:r>
            <a:r>
              <a:rPr kumimoji="1" lang="ja-JP" altLang="en-US" sz="2800" dirty="0">
                <a:solidFill>
                  <a:schemeClr val="tx1"/>
                </a:solidFill>
              </a:rPr>
              <a:t>保護者の変化</a:t>
            </a:r>
            <a:r>
              <a:rPr kumimoji="1" lang="en-US" altLang="ja-JP" sz="2800" dirty="0">
                <a:solidFill>
                  <a:schemeClr val="tx1"/>
                </a:solidFill>
              </a:rPr>
              <a:t>――</a:t>
            </a:r>
            <a:endParaRPr kumimoji="1" lang="ja-JP" altLang="en-US" sz="2800" dirty="0"/>
          </a:p>
        </p:txBody>
      </p:sp>
      <p:graphicFrame>
        <p:nvGraphicFramePr>
          <p:cNvPr id="4" name="コンテンツ プレースホルダー 3">
            <a:extLst>
              <a:ext uri="{FF2B5EF4-FFF2-40B4-BE49-F238E27FC236}">
                <a16:creationId xmlns:a16="http://schemas.microsoft.com/office/drawing/2014/main" id="{643F2F2F-D646-4938-B18C-CFCFDA1FF2BE}"/>
              </a:ext>
            </a:extLst>
          </p:cNvPr>
          <p:cNvGraphicFramePr>
            <a:graphicFrameLocks noGrp="1"/>
          </p:cNvGraphicFramePr>
          <p:nvPr>
            <p:ph idx="1"/>
            <p:extLst>
              <p:ext uri="{D42A27DB-BD31-4B8C-83A1-F6EECF244321}">
                <p14:modId xmlns:p14="http://schemas.microsoft.com/office/powerpoint/2010/main" val="31639336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四角形: 角を丸くする 5">
            <a:extLst>
              <a:ext uri="{FF2B5EF4-FFF2-40B4-BE49-F238E27FC236}">
                <a16:creationId xmlns:a16="http://schemas.microsoft.com/office/drawing/2014/main" id="{FCEB0D6B-C504-4C9A-9F80-9D26CE477757}"/>
              </a:ext>
            </a:extLst>
          </p:cNvPr>
          <p:cNvSpPr/>
          <p:nvPr/>
        </p:nvSpPr>
        <p:spPr>
          <a:xfrm>
            <a:off x="7228715" y="1460006"/>
            <a:ext cx="2573011" cy="13255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判断期</a:t>
            </a:r>
            <a:r>
              <a:rPr kumimoji="1" lang="ja-JP" altLang="en-US" dirty="0"/>
              <a:t>において学校（教員）へポジティブ評価を下した場合、</a:t>
            </a:r>
            <a:r>
              <a:rPr kumimoji="1" lang="ja-JP" altLang="en-US" b="1" dirty="0">
                <a:solidFill>
                  <a:srgbClr val="FF0000"/>
                </a:solidFill>
              </a:rPr>
              <a:t>連携に満足</a:t>
            </a:r>
            <a:r>
              <a:rPr kumimoji="1" lang="ja-JP" altLang="en-US" dirty="0"/>
              <a:t>する。</a:t>
            </a:r>
          </a:p>
        </p:txBody>
      </p:sp>
      <p:sp>
        <p:nvSpPr>
          <p:cNvPr id="8" name="矢印: 右 7">
            <a:extLst>
              <a:ext uri="{FF2B5EF4-FFF2-40B4-BE49-F238E27FC236}">
                <a16:creationId xmlns:a16="http://schemas.microsoft.com/office/drawing/2014/main" id="{964FCF7E-4808-4A40-9A3A-FAF184A958BA}"/>
              </a:ext>
            </a:extLst>
          </p:cNvPr>
          <p:cNvSpPr/>
          <p:nvPr/>
        </p:nvSpPr>
        <p:spPr>
          <a:xfrm rot="19069887">
            <a:off x="7199087" y="3016874"/>
            <a:ext cx="596347" cy="283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7BBE7AA-DD1B-4C15-8EAF-66D0BB547451}"/>
              </a:ext>
            </a:extLst>
          </p:cNvPr>
          <p:cNvSpPr txBox="1"/>
          <p:nvPr/>
        </p:nvSpPr>
        <p:spPr>
          <a:xfrm flipH="1">
            <a:off x="1041129" y="5510190"/>
            <a:ext cx="3178745" cy="954107"/>
          </a:xfrm>
          <a:prstGeom prst="rect">
            <a:avLst/>
          </a:prstGeom>
          <a:noFill/>
        </p:spPr>
        <p:txBody>
          <a:bodyPr wrap="square" rtlCol="0">
            <a:spAutoFit/>
          </a:bodyPr>
          <a:lstStyle/>
          <a:p>
            <a:pPr lvl="0"/>
            <a:r>
              <a:rPr lang="ja-JP" altLang="en-US" sz="2800" b="1" u="sng" dirty="0">
                <a:solidFill>
                  <a:srgbClr val="FF0000"/>
                </a:solidFill>
              </a:rPr>
              <a:t>分からない保護者</a:t>
            </a:r>
          </a:p>
          <a:p>
            <a:endParaRPr kumimoji="1" lang="ja-JP" altLang="en-US" sz="2800" b="1" u="sng" dirty="0">
              <a:solidFill>
                <a:srgbClr val="FF0000"/>
              </a:solidFill>
            </a:endParaRPr>
          </a:p>
        </p:txBody>
      </p:sp>
      <p:sp>
        <p:nvSpPr>
          <p:cNvPr id="11" name="テキスト ボックス 10">
            <a:extLst>
              <a:ext uri="{FF2B5EF4-FFF2-40B4-BE49-F238E27FC236}">
                <a16:creationId xmlns:a16="http://schemas.microsoft.com/office/drawing/2014/main" id="{0CA93924-A86E-4C1E-B66F-9F566F8456B7}"/>
              </a:ext>
            </a:extLst>
          </p:cNvPr>
          <p:cNvSpPr txBox="1"/>
          <p:nvPr/>
        </p:nvSpPr>
        <p:spPr>
          <a:xfrm flipH="1">
            <a:off x="8329057" y="5510191"/>
            <a:ext cx="3178745" cy="954107"/>
          </a:xfrm>
          <a:prstGeom prst="rect">
            <a:avLst/>
          </a:prstGeom>
          <a:noFill/>
        </p:spPr>
        <p:txBody>
          <a:bodyPr wrap="square" rtlCol="0">
            <a:spAutoFit/>
          </a:bodyPr>
          <a:lstStyle/>
          <a:p>
            <a:pPr lvl="0"/>
            <a:r>
              <a:rPr lang="ja-JP" altLang="en-US" sz="2800" b="1" u="sng" dirty="0">
                <a:solidFill>
                  <a:srgbClr val="FF0000"/>
                </a:solidFill>
              </a:rPr>
              <a:t>失望する保護者</a:t>
            </a:r>
          </a:p>
          <a:p>
            <a:endParaRPr kumimoji="1" lang="ja-JP" altLang="en-US" sz="2800" b="1" u="sng" dirty="0">
              <a:solidFill>
                <a:srgbClr val="FF0000"/>
              </a:solidFill>
            </a:endParaRPr>
          </a:p>
        </p:txBody>
      </p:sp>
      <p:sp>
        <p:nvSpPr>
          <p:cNvPr id="13" name="テキスト ボックス 12">
            <a:extLst>
              <a:ext uri="{FF2B5EF4-FFF2-40B4-BE49-F238E27FC236}">
                <a16:creationId xmlns:a16="http://schemas.microsoft.com/office/drawing/2014/main" id="{FA2C2BA0-2FC5-4BD6-9CD2-6E6F9B7E654A}"/>
              </a:ext>
            </a:extLst>
          </p:cNvPr>
          <p:cNvSpPr txBox="1"/>
          <p:nvPr/>
        </p:nvSpPr>
        <p:spPr>
          <a:xfrm flipH="1">
            <a:off x="4736028" y="5510192"/>
            <a:ext cx="3178745" cy="954107"/>
          </a:xfrm>
          <a:prstGeom prst="rect">
            <a:avLst/>
          </a:prstGeom>
          <a:noFill/>
        </p:spPr>
        <p:txBody>
          <a:bodyPr wrap="square" rtlCol="0">
            <a:spAutoFit/>
          </a:bodyPr>
          <a:lstStyle/>
          <a:p>
            <a:pPr lvl="0"/>
            <a:r>
              <a:rPr lang="ja-JP" altLang="en-US" sz="2800" b="1" u="sng" dirty="0">
                <a:solidFill>
                  <a:srgbClr val="FF0000"/>
                </a:solidFill>
              </a:rPr>
              <a:t>評価を下す保護者</a:t>
            </a:r>
          </a:p>
          <a:p>
            <a:endParaRPr kumimoji="1" lang="ja-JP" altLang="en-US" sz="2800" b="1" u="sng" dirty="0">
              <a:solidFill>
                <a:srgbClr val="FF0000"/>
              </a:solidFill>
            </a:endParaRPr>
          </a:p>
        </p:txBody>
      </p:sp>
      <p:sp>
        <p:nvSpPr>
          <p:cNvPr id="3" name="スライド番号プレースホルダー 2">
            <a:extLst>
              <a:ext uri="{FF2B5EF4-FFF2-40B4-BE49-F238E27FC236}">
                <a16:creationId xmlns:a16="http://schemas.microsoft.com/office/drawing/2014/main" id="{3B6AACD4-3DA1-467B-8DB8-F45CCE76ADBB}"/>
              </a:ext>
            </a:extLst>
          </p:cNvPr>
          <p:cNvSpPr>
            <a:spLocks noGrp="1"/>
          </p:cNvSpPr>
          <p:nvPr>
            <p:ph type="sldNum" sz="quarter" idx="12"/>
          </p:nvPr>
        </p:nvSpPr>
        <p:spPr/>
        <p:txBody>
          <a:bodyPr/>
          <a:lstStyle/>
          <a:p>
            <a:fld id="{D87709A5-3FF6-4392-920E-06D397A86C0C}" type="slidenum">
              <a:rPr kumimoji="1" lang="ja-JP" altLang="en-US" smtClean="0"/>
              <a:t>21</a:t>
            </a:fld>
            <a:endParaRPr kumimoji="1" lang="ja-JP" altLang="en-US" dirty="0"/>
          </a:p>
        </p:txBody>
      </p:sp>
    </p:spTree>
    <p:extLst>
      <p:ext uri="{BB962C8B-B14F-4D97-AF65-F5344CB8AC3E}">
        <p14:creationId xmlns:p14="http://schemas.microsoft.com/office/powerpoint/2010/main" val="3554333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14F760-D420-4423-AC59-C5B0334FCB9F}"/>
              </a:ext>
            </a:extLst>
          </p:cNvPr>
          <p:cNvSpPr>
            <a:spLocks noGrp="1"/>
          </p:cNvSpPr>
          <p:nvPr>
            <p:ph type="title"/>
          </p:nvPr>
        </p:nvSpPr>
        <p:spPr/>
        <p:txBody>
          <a:bodyPr>
            <a:normAutofit/>
          </a:bodyPr>
          <a:lstStyle/>
          <a:p>
            <a:r>
              <a:rPr lang="ja-JP" altLang="en-US" sz="2800" dirty="0"/>
              <a:t>⑦</a:t>
            </a:r>
            <a:r>
              <a:rPr kumimoji="1" lang="ja-JP" altLang="en-US" sz="2800" dirty="0">
                <a:solidFill>
                  <a:schemeClr val="tx1"/>
                </a:solidFill>
              </a:rPr>
              <a:t>保護者側の分析（</a:t>
            </a:r>
            <a:r>
              <a:rPr kumimoji="1" lang="en-US" altLang="ja-JP" sz="2800" dirty="0">
                <a:solidFill>
                  <a:schemeClr val="tx1"/>
                </a:solidFill>
              </a:rPr>
              <a:t>3</a:t>
            </a:r>
            <a:r>
              <a:rPr kumimoji="1" lang="ja-JP" altLang="en-US" sz="2800" dirty="0">
                <a:solidFill>
                  <a:schemeClr val="tx1"/>
                </a:solidFill>
              </a:rPr>
              <a:t>）</a:t>
            </a:r>
            <a:r>
              <a:rPr kumimoji="1" lang="en-US" altLang="ja-JP" sz="2800" dirty="0">
                <a:solidFill>
                  <a:schemeClr val="tx1"/>
                </a:solidFill>
              </a:rPr>
              <a:t>――</a:t>
            </a:r>
            <a:r>
              <a:rPr kumimoji="1" lang="ja-JP" altLang="en-US" sz="2800" dirty="0">
                <a:solidFill>
                  <a:schemeClr val="tx1"/>
                </a:solidFill>
              </a:rPr>
              <a:t>「</a:t>
            </a:r>
            <a:r>
              <a:rPr lang="ja-JP" altLang="en-US" sz="2800" dirty="0"/>
              <a:t>戸惑い期」</a:t>
            </a:r>
            <a:r>
              <a:rPr kumimoji="1" lang="ja-JP" altLang="en-US" sz="2800" dirty="0">
                <a:solidFill>
                  <a:schemeClr val="tx1"/>
                </a:solidFill>
              </a:rPr>
              <a:t>の保護者</a:t>
            </a:r>
            <a:r>
              <a:rPr kumimoji="1" lang="en-US" altLang="ja-JP" sz="2800" dirty="0">
                <a:solidFill>
                  <a:schemeClr val="tx1"/>
                </a:solidFill>
              </a:rPr>
              <a:t>――</a:t>
            </a:r>
            <a:endParaRPr kumimoji="1" lang="ja-JP" altLang="en-US" sz="2800" dirty="0"/>
          </a:p>
        </p:txBody>
      </p:sp>
      <p:sp>
        <p:nvSpPr>
          <p:cNvPr id="3" name="コンテンツ プレースホルダー 2">
            <a:extLst>
              <a:ext uri="{FF2B5EF4-FFF2-40B4-BE49-F238E27FC236}">
                <a16:creationId xmlns:a16="http://schemas.microsoft.com/office/drawing/2014/main" id="{702A48EE-3703-40EA-B8ED-BF422642AD30}"/>
              </a:ext>
            </a:extLst>
          </p:cNvPr>
          <p:cNvSpPr>
            <a:spLocks noGrp="1"/>
          </p:cNvSpPr>
          <p:nvPr>
            <p:ph idx="1"/>
          </p:nvPr>
        </p:nvSpPr>
        <p:spPr/>
        <p:txBody>
          <a:bodyPr/>
          <a:lstStyle/>
          <a:p>
            <a:pPr marL="0" indent="0">
              <a:buNone/>
            </a:pPr>
            <a:endParaRPr kumimoji="1" lang="ja-JP" altLang="en-US" dirty="0"/>
          </a:p>
        </p:txBody>
      </p:sp>
      <p:pic>
        <p:nvPicPr>
          <p:cNvPr id="4" name="Picture 2" descr="頭を抱えて悩んでいる人のイラスト（女性）">
            <a:extLst>
              <a:ext uri="{FF2B5EF4-FFF2-40B4-BE49-F238E27FC236}">
                <a16:creationId xmlns:a16="http://schemas.microsoft.com/office/drawing/2014/main" id="{FA90D48E-C055-4AA8-B6FB-E125B3DE0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94" y="2163762"/>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D18C8AEA-747B-45E2-80F2-D9C283FF167A}"/>
              </a:ext>
            </a:extLst>
          </p:cNvPr>
          <p:cNvSpPr/>
          <p:nvPr/>
        </p:nvSpPr>
        <p:spPr>
          <a:xfrm>
            <a:off x="3816625" y="1370322"/>
            <a:ext cx="7792988" cy="2244464"/>
          </a:xfrm>
          <a:prstGeom prst="wedgeRoundRectCallout">
            <a:avLst>
              <a:gd name="adj1" fmla="val -54841"/>
              <a:gd name="adj2" fmla="val 638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働きかけを行えない理由</a:t>
            </a:r>
            <a:r>
              <a:rPr kumimoji="1" lang="en-US" altLang="ja-JP" sz="2400" dirty="0"/>
              <a:t>】</a:t>
            </a:r>
          </a:p>
          <a:p>
            <a:r>
              <a:rPr kumimoji="1" lang="ja-JP" altLang="en-US" dirty="0">
                <a:solidFill>
                  <a:schemeClr val="tx1"/>
                </a:solidFill>
              </a:rPr>
              <a:t>「私も最初の内は（略）どういうふうにしないといけないかもわかんないし」</a:t>
            </a:r>
            <a:r>
              <a:rPr kumimoji="1" lang="ja-JP" altLang="en-US" b="1" dirty="0">
                <a:solidFill>
                  <a:srgbClr val="FF0000"/>
                </a:solidFill>
              </a:rPr>
              <a:t>（子どものための支援の在り方）</a:t>
            </a:r>
            <a:endParaRPr kumimoji="1" lang="en-US" altLang="ja-JP" b="1" dirty="0">
              <a:solidFill>
                <a:srgbClr val="FF0000"/>
              </a:solidFill>
            </a:endParaRPr>
          </a:p>
          <a:p>
            <a:r>
              <a:rPr kumimoji="1" lang="ja-JP" altLang="en-US" dirty="0"/>
              <a:t>「こっち（保護者）も専門家ではないしね。でっ、違ってることもあるかもしれないし、意見を求められない」</a:t>
            </a:r>
            <a:r>
              <a:rPr kumimoji="1" lang="ja-JP" altLang="en-US" b="1" dirty="0">
                <a:solidFill>
                  <a:srgbClr val="FF0000"/>
                </a:solidFill>
              </a:rPr>
              <a:t>（障害に対する知識）</a:t>
            </a:r>
            <a:endParaRPr kumimoji="1" lang="en-US" altLang="ja-JP" b="1" dirty="0">
              <a:solidFill>
                <a:srgbClr val="FF0000"/>
              </a:solidFill>
            </a:endParaRPr>
          </a:p>
          <a:p>
            <a:r>
              <a:rPr kumimoji="1" lang="ja-JP" altLang="en-US" dirty="0">
                <a:solidFill>
                  <a:schemeClr val="tx1"/>
                </a:solidFill>
              </a:rPr>
              <a:t>「（先生に）聞かれもしないのに言っていいか。どうかも分かんない」</a:t>
            </a:r>
          </a:p>
          <a:p>
            <a:r>
              <a:rPr kumimoji="1" lang="ja-JP" altLang="en-US" b="1" dirty="0">
                <a:solidFill>
                  <a:srgbClr val="FF0000"/>
                </a:solidFill>
              </a:rPr>
              <a:t>（学校や教員との距離感）</a:t>
            </a:r>
            <a:r>
              <a:rPr kumimoji="1" lang="ja-JP" altLang="en-US" b="1" dirty="0">
                <a:solidFill>
                  <a:schemeClr val="tx1"/>
                </a:solidFill>
              </a:rPr>
              <a:t>（</a:t>
            </a:r>
            <a:r>
              <a:rPr kumimoji="1" lang="ja-JP" altLang="en-US" dirty="0">
                <a:solidFill>
                  <a:schemeClr val="tx1"/>
                </a:solidFill>
              </a:rPr>
              <a:t>⇒学校への遠慮とも繋がる）</a:t>
            </a:r>
            <a:endParaRPr kumimoji="1" lang="en-US" altLang="ja-JP" dirty="0">
              <a:solidFill>
                <a:schemeClr val="tx1"/>
              </a:solidFill>
            </a:endParaRPr>
          </a:p>
        </p:txBody>
      </p:sp>
      <p:sp>
        <p:nvSpPr>
          <p:cNvPr id="6" name="吹き出し: 角を丸めた四角形 5">
            <a:extLst>
              <a:ext uri="{FF2B5EF4-FFF2-40B4-BE49-F238E27FC236}">
                <a16:creationId xmlns:a16="http://schemas.microsoft.com/office/drawing/2014/main" id="{5DDA84AA-4149-4AFB-80BE-C0CD7674EA17}"/>
              </a:ext>
            </a:extLst>
          </p:cNvPr>
          <p:cNvSpPr/>
          <p:nvPr/>
        </p:nvSpPr>
        <p:spPr>
          <a:xfrm>
            <a:off x="3941210" y="3972639"/>
            <a:ext cx="7792987" cy="1643270"/>
          </a:xfrm>
          <a:prstGeom prst="wedgeRoundRectCallout">
            <a:avLst>
              <a:gd name="adj1" fmla="val -50231"/>
              <a:gd name="adj2" fmla="val 7621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遠慮</a:t>
            </a:r>
            <a:r>
              <a:rPr kumimoji="1" lang="en-US" altLang="ja-JP" sz="2400" dirty="0"/>
              <a:t>】</a:t>
            </a:r>
          </a:p>
          <a:p>
            <a:r>
              <a:rPr kumimoji="1" lang="ja-JP" altLang="en-US" dirty="0"/>
              <a:t>「そこまででしゃばっていいか親としては分からないんですよ」</a:t>
            </a:r>
            <a:endParaRPr kumimoji="1" lang="en-US" altLang="ja-JP" dirty="0"/>
          </a:p>
          <a:p>
            <a:endParaRPr kumimoji="1" lang="en-US" altLang="ja-JP" dirty="0"/>
          </a:p>
          <a:p>
            <a:r>
              <a:rPr kumimoji="1" lang="ja-JP" altLang="en-US" dirty="0"/>
              <a:t>「（先生に）聞かれもしないのに言っていいか。どうかも分かんない」</a:t>
            </a:r>
            <a:endParaRPr kumimoji="1" lang="en-US" altLang="ja-JP" dirty="0"/>
          </a:p>
        </p:txBody>
      </p:sp>
      <p:sp>
        <p:nvSpPr>
          <p:cNvPr id="8" name="テキスト ボックス 7">
            <a:extLst>
              <a:ext uri="{FF2B5EF4-FFF2-40B4-BE49-F238E27FC236}">
                <a16:creationId xmlns:a16="http://schemas.microsoft.com/office/drawing/2014/main" id="{6A823CF6-DEAB-4414-8AF8-3F6B6E9B3EB2}"/>
              </a:ext>
            </a:extLst>
          </p:cNvPr>
          <p:cNvSpPr txBox="1"/>
          <p:nvPr/>
        </p:nvSpPr>
        <p:spPr>
          <a:xfrm>
            <a:off x="1903969" y="6337605"/>
            <a:ext cx="9339943" cy="523220"/>
          </a:xfrm>
          <a:prstGeom prst="rect">
            <a:avLst/>
          </a:prstGeom>
          <a:noFill/>
        </p:spPr>
        <p:txBody>
          <a:bodyPr wrap="square" rtlCol="0">
            <a:spAutoFit/>
          </a:bodyPr>
          <a:lstStyle/>
          <a:p>
            <a:r>
              <a:rPr kumimoji="1" lang="ja-JP" altLang="en-US" sz="2800" dirty="0">
                <a:solidFill>
                  <a:srgbClr val="FF0000"/>
                </a:solidFill>
              </a:rPr>
              <a:t>学校（教員）に対して働きかけを行えない保護者</a:t>
            </a:r>
          </a:p>
        </p:txBody>
      </p:sp>
      <p:sp>
        <p:nvSpPr>
          <p:cNvPr id="7" name="スライド番号プレースホルダー 6">
            <a:extLst>
              <a:ext uri="{FF2B5EF4-FFF2-40B4-BE49-F238E27FC236}">
                <a16:creationId xmlns:a16="http://schemas.microsoft.com/office/drawing/2014/main" id="{342C4FD1-C559-4FBA-8FD9-D9CA0542CF59}"/>
              </a:ext>
            </a:extLst>
          </p:cNvPr>
          <p:cNvSpPr>
            <a:spLocks noGrp="1"/>
          </p:cNvSpPr>
          <p:nvPr>
            <p:ph type="sldNum" sz="quarter" idx="12"/>
          </p:nvPr>
        </p:nvSpPr>
        <p:spPr/>
        <p:txBody>
          <a:bodyPr/>
          <a:lstStyle/>
          <a:p>
            <a:fld id="{D87709A5-3FF6-4392-920E-06D397A86C0C}" type="slidenum">
              <a:rPr kumimoji="1" lang="ja-JP" altLang="en-US" smtClean="0"/>
              <a:t>22</a:t>
            </a:fld>
            <a:endParaRPr kumimoji="1" lang="ja-JP" altLang="en-US" dirty="0"/>
          </a:p>
        </p:txBody>
      </p:sp>
    </p:spTree>
    <p:extLst>
      <p:ext uri="{BB962C8B-B14F-4D97-AF65-F5344CB8AC3E}">
        <p14:creationId xmlns:p14="http://schemas.microsoft.com/office/powerpoint/2010/main" val="424069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874F93-7CF7-43E4-99C8-A2F8E59D3C58}"/>
              </a:ext>
            </a:extLst>
          </p:cNvPr>
          <p:cNvSpPr>
            <a:spLocks noGrp="1"/>
          </p:cNvSpPr>
          <p:nvPr>
            <p:ph type="title"/>
          </p:nvPr>
        </p:nvSpPr>
        <p:spPr/>
        <p:txBody>
          <a:bodyPr>
            <a:normAutofit/>
          </a:bodyPr>
          <a:lstStyle/>
          <a:p>
            <a:r>
              <a:rPr lang="ja-JP" altLang="en-US" sz="2800" dirty="0"/>
              <a:t>⑦</a:t>
            </a:r>
            <a:r>
              <a:rPr kumimoji="1" lang="ja-JP" altLang="en-US" sz="2800" dirty="0">
                <a:solidFill>
                  <a:schemeClr val="tx1"/>
                </a:solidFill>
              </a:rPr>
              <a:t>保護者側の分析（</a:t>
            </a:r>
            <a:r>
              <a:rPr kumimoji="1" lang="en-US" altLang="ja-JP" sz="2800" dirty="0">
                <a:solidFill>
                  <a:schemeClr val="tx1"/>
                </a:solidFill>
              </a:rPr>
              <a:t>4</a:t>
            </a:r>
            <a:r>
              <a:rPr kumimoji="1" lang="ja-JP" altLang="en-US" sz="2800" dirty="0">
                <a:solidFill>
                  <a:schemeClr val="tx1"/>
                </a:solidFill>
              </a:rPr>
              <a:t>）</a:t>
            </a:r>
            <a:r>
              <a:rPr kumimoji="1" lang="en-US" altLang="ja-JP" sz="2800" dirty="0">
                <a:solidFill>
                  <a:schemeClr val="tx1"/>
                </a:solidFill>
              </a:rPr>
              <a:t>――</a:t>
            </a:r>
            <a:r>
              <a:rPr kumimoji="1" lang="ja-JP" altLang="en-US" sz="2800" dirty="0">
                <a:solidFill>
                  <a:schemeClr val="tx1"/>
                </a:solidFill>
              </a:rPr>
              <a:t>「</a:t>
            </a:r>
            <a:r>
              <a:rPr lang="ja-JP" altLang="en-US" sz="2800" dirty="0"/>
              <a:t>判断期」</a:t>
            </a:r>
            <a:r>
              <a:rPr kumimoji="1" lang="ja-JP" altLang="en-US" sz="2800" dirty="0">
                <a:solidFill>
                  <a:schemeClr val="tx1"/>
                </a:solidFill>
              </a:rPr>
              <a:t>の保護者</a:t>
            </a:r>
            <a:r>
              <a:rPr kumimoji="1" lang="en-US" altLang="ja-JP" sz="2800" dirty="0">
                <a:solidFill>
                  <a:schemeClr val="tx1"/>
                </a:solidFill>
              </a:rPr>
              <a:t>――</a:t>
            </a:r>
            <a:endParaRPr kumimoji="1" lang="ja-JP" altLang="en-US" sz="2800" dirty="0"/>
          </a:p>
        </p:txBody>
      </p:sp>
      <p:sp>
        <p:nvSpPr>
          <p:cNvPr id="3" name="コンテンツ プレースホルダー 2">
            <a:extLst>
              <a:ext uri="{FF2B5EF4-FFF2-40B4-BE49-F238E27FC236}">
                <a16:creationId xmlns:a16="http://schemas.microsoft.com/office/drawing/2014/main" id="{D7F8A7A1-87F8-4B19-A8A7-533129E02959}"/>
              </a:ext>
            </a:extLst>
          </p:cNvPr>
          <p:cNvSpPr>
            <a:spLocks noGrp="1"/>
          </p:cNvSpPr>
          <p:nvPr>
            <p:ph idx="1"/>
          </p:nvPr>
        </p:nvSpPr>
        <p:spPr/>
        <p:txBody>
          <a:bodyPr/>
          <a:lstStyle/>
          <a:p>
            <a:pPr marL="0" indent="0">
              <a:buNone/>
            </a:pPr>
            <a:endParaRPr kumimoji="1" lang="ja-JP" altLang="en-US" dirty="0"/>
          </a:p>
        </p:txBody>
      </p:sp>
      <p:pic>
        <p:nvPicPr>
          <p:cNvPr id="4" name="Picture 2" descr="分かれ道で迷う人のイラスト（女性）">
            <a:extLst>
              <a:ext uri="{FF2B5EF4-FFF2-40B4-BE49-F238E27FC236}">
                <a16:creationId xmlns:a16="http://schemas.microsoft.com/office/drawing/2014/main" id="{3A7413D5-336A-4DE3-B706-DA56E2B4CF4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50" b="90000" l="9974" r="89770">
                        <a14:foregroundMark x1="48593" y1="9750" x2="48593" y2="9750"/>
                        <a14:foregroundMark x1="50384" y1="10250" x2="57033" y2="11250"/>
                        <a14:backgroundMark x1="6394" y1="59000" x2="19693" y2="60750"/>
                        <a14:backgroundMark x1="19693" y1="60750" x2="26598" y2="71750"/>
                        <a14:backgroundMark x1="26598" y1="71750" x2="27877" y2="82750"/>
                        <a14:backgroundMark x1="34015" y1="66750" x2="31202" y2="79500"/>
                        <a14:backgroundMark x1="31202" y1="79500" x2="49105" y2="83750"/>
                        <a14:backgroundMark x1="49105" y1="83750" x2="69054" y2="83250"/>
                        <a14:backgroundMark x1="69054" y1="83250" x2="82609" y2="75500"/>
                        <a14:backgroundMark x1="82609" y1="75500" x2="83120" y2="72500"/>
                        <a14:backgroundMark x1="36573" y1="59250" x2="38875" y2="71750"/>
                        <a14:backgroundMark x1="38875" y1="71750" x2="50639" y2="82250"/>
                        <a14:backgroundMark x1="50639" y1="82250" x2="64962" y2="75250"/>
                        <a14:backgroundMark x1="64962" y1="75250" x2="69565" y2="61500"/>
                        <a14:backgroundMark x1="58824" y1="60000" x2="71867" y2="63750"/>
                        <a14:backgroundMark x1="71867" y1="63750" x2="82609" y2="76250"/>
                        <a14:backgroundMark x1="82609" y1="76250" x2="84910" y2="73000"/>
                        <a14:backgroundMark x1="71611" y1="64500" x2="71611" y2="57500"/>
                        <a14:backgroundMark x1="40153" y1="57750" x2="40153" y2="57750"/>
                        <a14:backgroundMark x1="40665" y1="57750" x2="40665" y2="57750"/>
                        <a14:backgroundMark x1="40665" y1="57750" x2="41432" y2="59250"/>
                        <a14:backgroundMark x1="41432" y1="57750" x2="43734" y2="55000"/>
                      </a14:backgroundRemoval>
                    </a14:imgEffect>
                  </a14:imgLayer>
                </a14:imgProps>
              </a:ext>
              <a:ext uri="{28A0092B-C50C-407E-A947-70E740481C1C}">
                <a14:useLocalDpi xmlns:a14="http://schemas.microsoft.com/office/drawing/2010/main" val="0"/>
              </a:ext>
            </a:extLst>
          </a:blip>
          <a:srcRect/>
          <a:stretch/>
        </p:blipFill>
        <p:spPr bwMode="auto">
          <a:xfrm>
            <a:off x="0" y="2168170"/>
            <a:ext cx="4731026" cy="4839925"/>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D2CF14F9-CAC6-4E97-A0D9-CF15521B10EB}"/>
              </a:ext>
            </a:extLst>
          </p:cNvPr>
          <p:cNvSpPr/>
          <p:nvPr/>
        </p:nvSpPr>
        <p:spPr>
          <a:xfrm>
            <a:off x="4295430" y="1428534"/>
            <a:ext cx="7010400" cy="2784237"/>
          </a:xfrm>
          <a:prstGeom prst="wedgeRoundRectCallout">
            <a:avLst>
              <a:gd name="adj1" fmla="val -65543"/>
              <a:gd name="adj2" fmla="val 2705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判断基準</a:t>
            </a:r>
            <a:r>
              <a:rPr kumimoji="1" lang="en-US" altLang="ja-JP" sz="2400" dirty="0"/>
              <a:t>】</a:t>
            </a:r>
          </a:p>
          <a:p>
            <a:r>
              <a:rPr kumimoji="1" lang="ja-JP" altLang="en-US" dirty="0"/>
              <a:t>①「校長先生とかが、コーディネートしてくれて（略）ホッとしたのを覚えています」</a:t>
            </a:r>
            <a:r>
              <a:rPr kumimoji="1" lang="ja-JP" altLang="en-US" b="1" dirty="0">
                <a:solidFill>
                  <a:srgbClr val="FF0000"/>
                </a:solidFill>
              </a:rPr>
              <a:t>（学校全体での子供への関り）</a:t>
            </a:r>
            <a:endParaRPr kumimoji="1" lang="en-US" altLang="ja-JP" dirty="0"/>
          </a:p>
          <a:p>
            <a:r>
              <a:rPr kumimoji="1" lang="ja-JP" altLang="en-US" dirty="0"/>
              <a:t>②「担当の通級の先生に言って。そしたら、</a:t>
            </a:r>
            <a:r>
              <a:rPr kumimoji="1" lang="en-US" altLang="ja-JP" dirty="0"/>
              <a:t>『</a:t>
            </a:r>
            <a:r>
              <a:rPr kumimoji="1" lang="ja-JP" altLang="en-US" dirty="0"/>
              <a:t>分かりました！</a:t>
            </a:r>
            <a:r>
              <a:rPr kumimoji="1" lang="en-US" altLang="ja-JP" dirty="0"/>
              <a:t>』</a:t>
            </a:r>
            <a:r>
              <a:rPr kumimoji="1" lang="ja-JP" altLang="en-US" dirty="0"/>
              <a:t>って言ってすぐに対応してくれて（略）そしたら参加できたんですよ」</a:t>
            </a:r>
            <a:r>
              <a:rPr kumimoji="1" lang="ja-JP" altLang="en-US" b="1" dirty="0">
                <a:solidFill>
                  <a:srgbClr val="FF0000"/>
                </a:solidFill>
              </a:rPr>
              <a:t>（保護者の要望を受け入れる姿勢）</a:t>
            </a:r>
            <a:endParaRPr kumimoji="1" lang="en-US" altLang="ja-JP" b="1" dirty="0">
              <a:solidFill>
                <a:srgbClr val="FF0000"/>
              </a:solidFill>
            </a:endParaRPr>
          </a:p>
          <a:p>
            <a:r>
              <a:rPr kumimoji="1" lang="ja-JP" altLang="en-US" dirty="0">
                <a:solidFill>
                  <a:schemeClr val="tx1"/>
                </a:solidFill>
              </a:rPr>
              <a:t>③「だから、私の気持ちも分かって貰ってたなって思います」</a:t>
            </a:r>
            <a:r>
              <a:rPr kumimoji="1" lang="ja-JP" altLang="en-US" b="1" dirty="0">
                <a:solidFill>
                  <a:srgbClr val="FF0000"/>
                </a:solidFill>
              </a:rPr>
              <a:t>（保護者が教員側の「共感と理解」を感じるか否か）</a:t>
            </a:r>
            <a:endParaRPr kumimoji="1" lang="en-US" altLang="ja-JP" b="1" dirty="0">
              <a:solidFill>
                <a:srgbClr val="FF0000"/>
              </a:solidFill>
            </a:endParaRPr>
          </a:p>
          <a:p>
            <a:pPr algn="ctr"/>
            <a:endParaRPr kumimoji="1" lang="en-US" altLang="ja-JP" dirty="0"/>
          </a:p>
        </p:txBody>
      </p:sp>
      <p:sp>
        <p:nvSpPr>
          <p:cNvPr id="6" name="吹き出し: 角を丸めた四角形 5">
            <a:extLst>
              <a:ext uri="{FF2B5EF4-FFF2-40B4-BE49-F238E27FC236}">
                <a16:creationId xmlns:a16="http://schemas.microsoft.com/office/drawing/2014/main" id="{02D1667B-C070-409E-BA84-9255BE135E6B}"/>
              </a:ext>
            </a:extLst>
          </p:cNvPr>
          <p:cNvSpPr/>
          <p:nvPr/>
        </p:nvSpPr>
        <p:spPr>
          <a:xfrm>
            <a:off x="4295430" y="4279194"/>
            <a:ext cx="7010400" cy="1778706"/>
          </a:xfrm>
          <a:prstGeom prst="wedgeRoundRectCallout">
            <a:avLst>
              <a:gd name="adj1" fmla="val -64787"/>
              <a:gd name="adj2" fmla="val -181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遠慮</a:t>
            </a:r>
            <a:r>
              <a:rPr kumimoji="1" lang="en-US" altLang="ja-JP" sz="2400" dirty="0"/>
              <a:t>】</a:t>
            </a:r>
          </a:p>
          <a:p>
            <a:r>
              <a:rPr kumimoji="1" lang="ja-JP" altLang="en-US" dirty="0"/>
              <a:t>「私が色々やっぱお願いしたり、聞いたりすることに対して、先生たちは戦々恐々とされるだろな」</a:t>
            </a:r>
            <a:endParaRPr kumimoji="1" lang="en-US" altLang="ja-JP" dirty="0"/>
          </a:p>
          <a:p>
            <a:r>
              <a:rPr kumimoji="1" lang="ja-JP" altLang="en-US" dirty="0"/>
              <a:t>「いやいやと思いつつ、やっぱりこっちは（子どもを学校に）預けている身なので」</a:t>
            </a:r>
            <a:endParaRPr kumimoji="1" lang="en-US" altLang="ja-JP" dirty="0"/>
          </a:p>
        </p:txBody>
      </p:sp>
      <p:sp>
        <p:nvSpPr>
          <p:cNvPr id="8" name="テキスト ボックス 7">
            <a:extLst>
              <a:ext uri="{FF2B5EF4-FFF2-40B4-BE49-F238E27FC236}">
                <a16:creationId xmlns:a16="http://schemas.microsoft.com/office/drawing/2014/main" id="{298B3745-39D1-4264-A1F2-4774E660D062}"/>
              </a:ext>
            </a:extLst>
          </p:cNvPr>
          <p:cNvSpPr txBox="1"/>
          <p:nvPr/>
        </p:nvSpPr>
        <p:spPr>
          <a:xfrm>
            <a:off x="-85505" y="6338108"/>
            <a:ext cx="12363010" cy="523220"/>
          </a:xfrm>
          <a:prstGeom prst="rect">
            <a:avLst/>
          </a:prstGeom>
          <a:noFill/>
        </p:spPr>
        <p:txBody>
          <a:bodyPr wrap="square" rtlCol="0">
            <a:spAutoFit/>
          </a:bodyPr>
          <a:lstStyle/>
          <a:p>
            <a:r>
              <a:rPr kumimoji="1" lang="ja-JP" altLang="en-US" sz="2800" dirty="0">
                <a:solidFill>
                  <a:srgbClr val="FF0000"/>
                </a:solidFill>
              </a:rPr>
              <a:t>学校（教員）に対して積極的な働きかけを行い、その対応を評価する保護者</a:t>
            </a:r>
          </a:p>
        </p:txBody>
      </p:sp>
      <p:sp>
        <p:nvSpPr>
          <p:cNvPr id="7" name="スライド番号プレースホルダー 6">
            <a:extLst>
              <a:ext uri="{FF2B5EF4-FFF2-40B4-BE49-F238E27FC236}">
                <a16:creationId xmlns:a16="http://schemas.microsoft.com/office/drawing/2014/main" id="{F94E6CAF-CD3A-412D-9CF4-C4E7D6522E2E}"/>
              </a:ext>
            </a:extLst>
          </p:cNvPr>
          <p:cNvSpPr>
            <a:spLocks noGrp="1"/>
          </p:cNvSpPr>
          <p:nvPr>
            <p:ph type="sldNum" sz="quarter" idx="12"/>
          </p:nvPr>
        </p:nvSpPr>
        <p:spPr/>
        <p:txBody>
          <a:bodyPr/>
          <a:lstStyle/>
          <a:p>
            <a:fld id="{D87709A5-3FF6-4392-920E-06D397A86C0C}" type="slidenum">
              <a:rPr kumimoji="1" lang="ja-JP" altLang="en-US" smtClean="0"/>
              <a:t>23</a:t>
            </a:fld>
            <a:endParaRPr kumimoji="1" lang="ja-JP" altLang="en-US" dirty="0"/>
          </a:p>
        </p:txBody>
      </p:sp>
    </p:spTree>
    <p:extLst>
      <p:ext uri="{BB962C8B-B14F-4D97-AF65-F5344CB8AC3E}">
        <p14:creationId xmlns:p14="http://schemas.microsoft.com/office/powerpoint/2010/main" val="337454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CB645F93-09E9-4A68-B711-2DA2AE2BA547}"/>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4480" b="91039" l="2679" r="89796">
                        <a14:foregroundMark x1="6760" y1="6093" x2="6760" y2="6093"/>
                        <a14:foregroundMark x1="4209" y1="6989" x2="2679" y2="4659"/>
                        <a14:foregroundMark x1="8418" y1="60215" x2="27296" y2="69176"/>
                        <a14:foregroundMark x1="29592" y1="91039" x2="62755" y2="83692"/>
                        <a14:foregroundMark x1="55995" y1="89964" x2="38520" y2="87993"/>
                        <a14:foregroundMark x1="15051" y1="16308" x2="7653" y2="8065"/>
                        <a14:foregroundMark x1="37883" y1="34588" x2="37883" y2="34588"/>
                        <a14:foregroundMark x1="40816" y1="34588" x2="39413" y2="33871"/>
                        <a14:foregroundMark x1="45026" y1="33871" x2="47066" y2="31900"/>
                      </a14:backgroundRemoval>
                    </a14:imgEffect>
                  </a14:imgLayer>
                </a14:imgProps>
              </a:ext>
            </a:extLst>
          </a:blip>
          <a:stretch>
            <a:fillRect/>
          </a:stretch>
        </p:blipFill>
        <p:spPr>
          <a:xfrm>
            <a:off x="336865" y="2600089"/>
            <a:ext cx="4632700" cy="3401863"/>
          </a:xfrm>
          <a:prstGeom prst="rect">
            <a:avLst/>
          </a:prstGeom>
        </p:spPr>
      </p:pic>
      <p:sp>
        <p:nvSpPr>
          <p:cNvPr id="7" name="吹き出し: 角を丸めた四角形 6">
            <a:extLst>
              <a:ext uri="{FF2B5EF4-FFF2-40B4-BE49-F238E27FC236}">
                <a16:creationId xmlns:a16="http://schemas.microsoft.com/office/drawing/2014/main" id="{DC085D5B-BABA-4E07-B58E-48F723480AF0}"/>
              </a:ext>
            </a:extLst>
          </p:cNvPr>
          <p:cNvSpPr/>
          <p:nvPr/>
        </p:nvSpPr>
        <p:spPr>
          <a:xfrm>
            <a:off x="4346713" y="1289473"/>
            <a:ext cx="7659756" cy="2850500"/>
          </a:xfrm>
          <a:prstGeom prst="wedgeRoundRectCallout">
            <a:avLst>
              <a:gd name="adj1" fmla="val -63595"/>
              <a:gd name="adj2" fmla="val 157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失望</a:t>
            </a:r>
            <a:r>
              <a:rPr kumimoji="1" lang="en-US" altLang="ja-JP" sz="2400" dirty="0"/>
              <a:t>】</a:t>
            </a:r>
          </a:p>
          <a:p>
            <a:r>
              <a:rPr kumimoji="1" lang="ja-JP" altLang="en-US" dirty="0"/>
              <a:t>「（問題が）結局解決しないまま終わったんですよ。（略）</a:t>
            </a:r>
            <a:r>
              <a:rPr kumimoji="1" lang="en-US" altLang="ja-JP" dirty="0"/>
              <a:t>『</a:t>
            </a:r>
            <a:r>
              <a:rPr kumimoji="1" lang="ja-JP" altLang="en-US" dirty="0"/>
              <a:t>ダメだここの中学校</a:t>
            </a:r>
            <a:r>
              <a:rPr kumimoji="1" lang="en-US" altLang="ja-JP" dirty="0"/>
              <a:t>』</a:t>
            </a:r>
            <a:r>
              <a:rPr kumimoji="1" lang="ja-JP" altLang="en-US" dirty="0"/>
              <a:t>」</a:t>
            </a:r>
            <a:r>
              <a:rPr kumimoji="1" lang="ja-JP" altLang="en-US" b="1" dirty="0">
                <a:solidFill>
                  <a:srgbClr val="FF0000"/>
                </a:solidFill>
              </a:rPr>
              <a:t>（一つの印象的な失敗体験）</a:t>
            </a:r>
            <a:endParaRPr kumimoji="1" lang="en-US" altLang="ja-JP" dirty="0"/>
          </a:p>
          <a:p>
            <a:r>
              <a:rPr kumimoji="1" lang="ja-JP" altLang="en-US" dirty="0"/>
              <a:t>「私もさすがに目が肥えてきたので、この先生はダメだっていう感じが、もうありましたから（略）出来ないことは言わない」</a:t>
            </a:r>
            <a:endParaRPr kumimoji="1" lang="en-US" altLang="ja-JP" dirty="0"/>
          </a:p>
          <a:p>
            <a:r>
              <a:rPr kumimoji="1" lang="ja-JP" altLang="en-US" b="1" dirty="0">
                <a:solidFill>
                  <a:srgbClr val="FF0000"/>
                </a:solidFill>
              </a:rPr>
              <a:t>（失敗体験や不満の蓄積）</a:t>
            </a:r>
            <a:endParaRPr kumimoji="1" lang="en-US" altLang="ja-JP" b="1" dirty="0">
              <a:solidFill>
                <a:srgbClr val="FF0000"/>
              </a:solidFill>
            </a:endParaRPr>
          </a:p>
          <a:p>
            <a:r>
              <a:rPr kumimoji="1" lang="ja-JP" altLang="en-US" dirty="0"/>
              <a:t>「ちょっと食い下がってやって、</a:t>
            </a:r>
            <a:r>
              <a:rPr kumimoji="1" lang="en-US" altLang="ja-JP" dirty="0"/>
              <a:t>『</a:t>
            </a:r>
            <a:r>
              <a:rPr kumimoji="1" lang="ja-JP" altLang="en-US" dirty="0"/>
              <a:t>あの、ちょっとごめんなさい</a:t>
            </a:r>
            <a:r>
              <a:rPr kumimoji="1" lang="en-US" altLang="ja-JP" dirty="0"/>
              <a:t>』</a:t>
            </a:r>
            <a:r>
              <a:rPr kumimoji="1" lang="ja-JP" altLang="en-US" dirty="0"/>
              <a:t>って、あーもう、言ってもダメなんだって、結局は諦めてクーッて飲んだんですよ」</a:t>
            </a:r>
            <a:r>
              <a:rPr kumimoji="1" lang="ja-JP" altLang="en-US" b="1" dirty="0">
                <a:solidFill>
                  <a:srgbClr val="FF0000"/>
                </a:solidFill>
              </a:rPr>
              <a:t>（不本意な現状を飲込む）</a:t>
            </a:r>
            <a:endParaRPr kumimoji="1" lang="en-US" altLang="ja-JP" b="1" dirty="0">
              <a:solidFill>
                <a:srgbClr val="FF0000"/>
              </a:solidFill>
            </a:endParaRPr>
          </a:p>
        </p:txBody>
      </p:sp>
      <p:sp>
        <p:nvSpPr>
          <p:cNvPr id="9" name="吹き出し: 角を丸めた四角形 8">
            <a:extLst>
              <a:ext uri="{FF2B5EF4-FFF2-40B4-BE49-F238E27FC236}">
                <a16:creationId xmlns:a16="http://schemas.microsoft.com/office/drawing/2014/main" id="{B4DBF24E-35FA-45F1-ACB9-F6232C5C0F09}"/>
              </a:ext>
            </a:extLst>
          </p:cNvPr>
          <p:cNvSpPr/>
          <p:nvPr/>
        </p:nvSpPr>
        <p:spPr>
          <a:xfrm>
            <a:off x="4174434" y="4291825"/>
            <a:ext cx="7832035" cy="2007704"/>
          </a:xfrm>
          <a:prstGeom prst="wedgeRoundRectCallout">
            <a:avLst>
              <a:gd name="adj1" fmla="val -64787"/>
              <a:gd name="adj2" fmla="val -181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遠慮</a:t>
            </a:r>
            <a:r>
              <a:rPr kumimoji="1" lang="en-US" altLang="ja-JP" sz="2400" dirty="0"/>
              <a:t>】</a:t>
            </a:r>
          </a:p>
          <a:p>
            <a:r>
              <a:rPr kumimoji="1" lang="ja-JP" altLang="en-US" dirty="0"/>
              <a:t>「私のような、わがまま</a:t>
            </a:r>
            <a:r>
              <a:rPr kumimoji="1" lang="en-US" altLang="ja-JP" dirty="0"/>
              <a:t>……</a:t>
            </a:r>
            <a:r>
              <a:rPr kumimoji="1" lang="ja-JP" altLang="en-US" dirty="0"/>
              <a:t>、わがままではないと思うんですけど、あっちにとっちゃぁわがままな</a:t>
            </a:r>
            <a:r>
              <a:rPr kumimoji="1" lang="en-US" altLang="ja-JP" dirty="0"/>
              <a:t>……『[</a:t>
            </a:r>
            <a:r>
              <a:rPr kumimoji="1" lang="ja-JP" altLang="en-US" dirty="0"/>
              <a:t>教員</a:t>
            </a:r>
            <a:r>
              <a:rPr kumimoji="1" lang="en-US" altLang="ja-JP" dirty="0"/>
              <a:t>]</a:t>
            </a:r>
            <a:r>
              <a:rPr kumimoji="1" lang="ja-JP" altLang="en-US" dirty="0"/>
              <a:t>また言ってきたよ</a:t>
            </a:r>
            <a:r>
              <a:rPr kumimoji="1" lang="en-US" altLang="ja-JP" dirty="0"/>
              <a:t>』</a:t>
            </a:r>
            <a:r>
              <a:rPr kumimoji="1" lang="ja-JP" altLang="en-US" dirty="0"/>
              <a:t>みたいな。煙たがられているのかなっていう、そういう引け目さえも感じはじめて</a:t>
            </a:r>
            <a:r>
              <a:rPr kumimoji="1" lang="en-US" altLang="ja-JP" dirty="0"/>
              <a:t>……</a:t>
            </a:r>
            <a:r>
              <a:rPr kumimoji="1" lang="ja-JP" altLang="en-US" dirty="0"/>
              <a:t>」</a:t>
            </a:r>
            <a:endParaRPr kumimoji="1" lang="en-US" altLang="ja-JP" dirty="0"/>
          </a:p>
        </p:txBody>
      </p:sp>
      <p:sp>
        <p:nvSpPr>
          <p:cNvPr id="3" name="テキスト ボックス 2">
            <a:extLst>
              <a:ext uri="{FF2B5EF4-FFF2-40B4-BE49-F238E27FC236}">
                <a16:creationId xmlns:a16="http://schemas.microsoft.com/office/drawing/2014/main" id="{4BE49E55-EE43-4182-A096-6E5B9645D3EC}"/>
              </a:ext>
            </a:extLst>
          </p:cNvPr>
          <p:cNvSpPr txBox="1"/>
          <p:nvPr/>
        </p:nvSpPr>
        <p:spPr>
          <a:xfrm>
            <a:off x="2948023" y="6351030"/>
            <a:ext cx="6295954" cy="523220"/>
          </a:xfrm>
          <a:prstGeom prst="rect">
            <a:avLst/>
          </a:prstGeom>
          <a:noFill/>
        </p:spPr>
        <p:txBody>
          <a:bodyPr wrap="square" rtlCol="0">
            <a:spAutoFit/>
          </a:bodyPr>
          <a:lstStyle/>
          <a:p>
            <a:r>
              <a:rPr kumimoji="1" lang="ja-JP" altLang="en-US" sz="2800" dirty="0">
                <a:solidFill>
                  <a:srgbClr val="FF0000"/>
                </a:solidFill>
              </a:rPr>
              <a:t>学校（教員）に対して失望する保護者</a:t>
            </a:r>
          </a:p>
        </p:txBody>
      </p:sp>
      <p:sp>
        <p:nvSpPr>
          <p:cNvPr id="6" name="タイトル 5">
            <a:extLst>
              <a:ext uri="{FF2B5EF4-FFF2-40B4-BE49-F238E27FC236}">
                <a16:creationId xmlns:a16="http://schemas.microsoft.com/office/drawing/2014/main" id="{748934DC-7C3A-4C5B-8F99-8222E5C71DDB}"/>
              </a:ext>
            </a:extLst>
          </p:cNvPr>
          <p:cNvSpPr>
            <a:spLocks noGrp="1"/>
          </p:cNvSpPr>
          <p:nvPr>
            <p:ph type="title"/>
          </p:nvPr>
        </p:nvSpPr>
        <p:spPr/>
        <p:txBody>
          <a:bodyPr>
            <a:normAutofit/>
          </a:bodyPr>
          <a:lstStyle/>
          <a:p>
            <a:r>
              <a:rPr lang="ja-JP" altLang="en-US" sz="2800" dirty="0"/>
              <a:t>⑦</a:t>
            </a:r>
            <a:r>
              <a:rPr kumimoji="1" lang="ja-JP" altLang="en-US" sz="2800" dirty="0">
                <a:solidFill>
                  <a:schemeClr val="tx1"/>
                </a:solidFill>
              </a:rPr>
              <a:t>保護者側の分析（</a:t>
            </a:r>
            <a:r>
              <a:rPr kumimoji="1" lang="en-US" altLang="ja-JP" sz="2800" dirty="0">
                <a:solidFill>
                  <a:schemeClr val="tx1"/>
                </a:solidFill>
              </a:rPr>
              <a:t>5</a:t>
            </a:r>
            <a:r>
              <a:rPr kumimoji="1" lang="ja-JP" altLang="en-US" sz="2800" dirty="0">
                <a:solidFill>
                  <a:schemeClr val="tx1"/>
                </a:solidFill>
              </a:rPr>
              <a:t>）</a:t>
            </a:r>
            <a:r>
              <a:rPr kumimoji="1" lang="en-US" altLang="ja-JP" sz="2800" dirty="0">
                <a:solidFill>
                  <a:schemeClr val="tx1"/>
                </a:solidFill>
              </a:rPr>
              <a:t>――</a:t>
            </a:r>
            <a:r>
              <a:rPr lang="ja-JP" altLang="en-US" sz="2800" dirty="0"/>
              <a:t>「失望期」</a:t>
            </a:r>
            <a:r>
              <a:rPr kumimoji="1" lang="ja-JP" altLang="en-US" sz="2800" dirty="0">
                <a:solidFill>
                  <a:schemeClr val="tx1"/>
                </a:solidFill>
              </a:rPr>
              <a:t>の保護者</a:t>
            </a:r>
            <a:r>
              <a:rPr kumimoji="1" lang="en-US" altLang="ja-JP" sz="2800" dirty="0">
                <a:solidFill>
                  <a:schemeClr val="tx1"/>
                </a:solidFill>
              </a:rPr>
              <a:t>――</a:t>
            </a:r>
            <a:endParaRPr lang="ja-JP" altLang="en-US" sz="2800" dirty="0"/>
          </a:p>
        </p:txBody>
      </p:sp>
      <p:sp>
        <p:nvSpPr>
          <p:cNvPr id="2" name="スライド番号プレースホルダー 1">
            <a:extLst>
              <a:ext uri="{FF2B5EF4-FFF2-40B4-BE49-F238E27FC236}">
                <a16:creationId xmlns:a16="http://schemas.microsoft.com/office/drawing/2014/main" id="{E2BB2517-C863-46C4-94A9-6B2F27D15295}"/>
              </a:ext>
            </a:extLst>
          </p:cNvPr>
          <p:cNvSpPr>
            <a:spLocks noGrp="1"/>
          </p:cNvSpPr>
          <p:nvPr>
            <p:ph type="sldNum" sz="quarter" idx="12"/>
          </p:nvPr>
        </p:nvSpPr>
        <p:spPr/>
        <p:txBody>
          <a:bodyPr/>
          <a:lstStyle/>
          <a:p>
            <a:fld id="{D87709A5-3FF6-4392-920E-06D397A86C0C}" type="slidenum">
              <a:rPr kumimoji="1" lang="ja-JP" altLang="en-US" smtClean="0"/>
              <a:t>24</a:t>
            </a:fld>
            <a:endParaRPr kumimoji="1" lang="ja-JP" altLang="en-US" dirty="0"/>
          </a:p>
        </p:txBody>
      </p:sp>
    </p:spTree>
    <p:extLst>
      <p:ext uri="{BB962C8B-B14F-4D97-AF65-F5344CB8AC3E}">
        <p14:creationId xmlns:p14="http://schemas.microsoft.com/office/powerpoint/2010/main" val="150085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37EC36-B4FE-4C9A-B8E5-E147E2F8DCEA}"/>
              </a:ext>
            </a:extLst>
          </p:cNvPr>
          <p:cNvSpPr>
            <a:spLocks noGrp="1"/>
          </p:cNvSpPr>
          <p:nvPr>
            <p:ph type="title"/>
          </p:nvPr>
        </p:nvSpPr>
        <p:spPr/>
        <p:txBody>
          <a:bodyPr>
            <a:normAutofit/>
          </a:bodyPr>
          <a:lstStyle/>
          <a:p>
            <a:r>
              <a:rPr lang="ja-JP" altLang="en-US" sz="2800" dirty="0"/>
              <a:t>⑦</a:t>
            </a:r>
            <a:r>
              <a:rPr kumimoji="1" lang="ja-JP" altLang="en-US" sz="2800" dirty="0">
                <a:solidFill>
                  <a:schemeClr val="tx1"/>
                </a:solidFill>
              </a:rPr>
              <a:t>保護者側の分析（６）</a:t>
            </a:r>
            <a:r>
              <a:rPr kumimoji="1" lang="en-US" altLang="ja-JP" sz="2800" dirty="0">
                <a:solidFill>
                  <a:schemeClr val="tx1"/>
                </a:solidFill>
              </a:rPr>
              <a:t>――</a:t>
            </a:r>
            <a:r>
              <a:rPr kumimoji="1" lang="ja-JP" altLang="en-US" sz="2800" dirty="0">
                <a:solidFill>
                  <a:schemeClr val="tx1"/>
                </a:solidFill>
              </a:rPr>
              <a:t>学校への遠慮</a:t>
            </a:r>
            <a:r>
              <a:rPr kumimoji="1" lang="en-US" altLang="ja-JP" sz="2800" dirty="0">
                <a:solidFill>
                  <a:schemeClr val="tx1"/>
                </a:solidFill>
              </a:rPr>
              <a:t>――</a:t>
            </a:r>
            <a:endParaRPr kumimoji="1" lang="ja-JP" altLang="en-US" sz="2800" dirty="0"/>
          </a:p>
        </p:txBody>
      </p:sp>
      <p:graphicFrame>
        <p:nvGraphicFramePr>
          <p:cNvPr id="4" name="コンテンツ プレースホルダー 3">
            <a:extLst>
              <a:ext uri="{FF2B5EF4-FFF2-40B4-BE49-F238E27FC236}">
                <a16:creationId xmlns:a16="http://schemas.microsoft.com/office/drawing/2014/main" id="{5A0E5E9E-C1A8-4683-A38F-5092F7928B64}"/>
              </a:ext>
            </a:extLst>
          </p:cNvPr>
          <p:cNvGraphicFramePr>
            <a:graphicFrameLocks noGrp="1"/>
          </p:cNvGraphicFramePr>
          <p:nvPr>
            <p:ph idx="1"/>
            <p:extLst>
              <p:ext uri="{D42A27DB-BD31-4B8C-83A1-F6EECF244321}">
                <p14:modId xmlns:p14="http://schemas.microsoft.com/office/powerpoint/2010/main" val="1023264416"/>
              </p:ext>
            </p:extLst>
          </p:nvPr>
        </p:nvGraphicFramePr>
        <p:xfrm>
          <a:off x="838200" y="1520826"/>
          <a:ext cx="10515600" cy="1783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0C771CEA-293C-4D33-8197-46726E364A5C}"/>
              </a:ext>
            </a:extLst>
          </p:cNvPr>
          <p:cNvSpPr txBox="1"/>
          <p:nvPr/>
        </p:nvSpPr>
        <p:spPr>
          <a:xfrm>
            <a:off x="838201" y="3429000"/>
            <a:ext cx="10515600" cy="3231654"/>
          </a:xfrm>
          <a:prstGeom prst="rect">
            <a:avLst/>
          </a:prstGeom>
          <a:noFill/>
        </p:spPr>
        <p:txBody>
          <a:bodyPr wrap="square" rtlCol="0">
            <a:spAutoFit/>
          </a:bodyPr>
          <a:lstStyle/>
          <a:p>
            <a:r>
              <a:rPr kumimoji="1" lang="ja-JP" altLang="en-US" sz="2000" dirty="0"/>
              <a:t>保護者は常に学校に対して</a:t>
            </a:r>
            <a:r>
              <a:rPr kumimoji="1" lang="ja-JP" altLang="en-US" sz="2000" b="1" u="sng" dirty="0">
                <a:solidFill>
                  <a:srgbClr val="FF0000"/>
                </a:solidFill>
              </a:rPr>
              <a:t>「遠慮」</a:t>
            </a:r>
            <a:r>
              <a:rPr kumimoji="1" lang="ja-JP" altLang="en-US" sz="2000" dirty="0"/>
              <a:t>している</a:t>
            </a:r>
            <a:endParaRPr kumimoji="1" lang="en-US" altLang="ja-JP" sz="2000" dirty="0"/>
          </a:p>
          <a:p>
            <a:endParaRPr kumimoji="1" lang="en-US" altLang="ja-JP" dirty="0"/>
          </a:p>
          <a:p>
            <a:r>
              <a:rPr lang="ja-JP" altLang="en-US" dirty="0"/>
              <a:t>戸惑い期</a:t>
            </a:r>
            <a:r>
              <a:rPr kumimoji="1" lang="ja-JP" altLang="en-US" dirty="0"/>
              <a:t>：関係を構築する上で、先生との距離感が分からない故の遠慮　</a:t>
            </a:r>
            <a:endParaRPr kumimoji="1" lang="en-US" altLang="ja-JP" dirty="0"/>
          </a:p>
          <a:p>
            <a:r>
              <a:rPr kumimoji="1" lang="ja-JP" altLang="en-US" dirty="0"/>
              <a:t>　</a:t>
            </a:r>
            <a:r>
              <a:rPr kumimoji="1" lang="ja-JP" altLang="en-US" sz="2000" b="1" dirty="0"/>
              <a:t>⇒</a:t>
            </a:r>
            <a:r>
              <a:rPr kumimoji="1" lang="ja-JP" altLang="en-US" sz="2000" b="1" dirty="0">
                <a:solidFill>
                  <a:srgbClr val="FF0000"/>
                </a:solidFill>
              </a:rPr>
              <a:t>学校（教員）への働きかけ自体を躊躇させる</a:t>
            </a:r>
            <a:endParaRPr kumimoji="1" lang="en-US" altLang="ja-JP" sz="2000" b="1" dirty="0">
              <a:solidFill>
                <a:srgbClr val="FF0000"/>
              </a:solidFill>
            </a:endParaRPr>
          </a:p>
          <a:p>
            <a:endParaRPr kumimoji="1" lang="en-US" altLang="ja-JP" b="1" dirty="0">
              <a:solidFill>
                <a:srgbClr val="FF0000"/>
              </a:solidFill>
            </a:endParaRPr>
          </a:p>
          <a:p>
            <a:r>
              <a:rPr lang="ja-JP" altLang="en-US" dirty="0"/>
              <a:t>判断期</a:t>
            </a:r>
            <a:r>
              <a:rPr kumimoji="1" lang="ja-JP" altLang="en-US" dirty="0"/>
              <a:t>：学校（教員）に求めすぎることで、相手を委縮させるのではないかという遠慮</a:t>
            </a:r>
            <a:endParaRPr kumimoji="1" lang="en-US" altLang="ja-JP" dirty="0"/>
          </a:p>
          <a:p>
            <a:r>
              <a:rPr kumimoji="1" lang="ja-JP" altLang="en-US" dirty="0"/>
              <a:t>　　：子供を預けている立場なので強くは言えないという遠慮</a:t>
            </a:r>
            <a:endParaRPr kumimoji="1" lang="en-US" altLang="ja-JP" dirty="0"/>
          </a:p>
          <a:p>
            <a:r>
              <a:rPr kumimoji="1" lang="ja-JP" altLang="en-US" dirty="0"/>
              <a:t>　</a:t>
            </a:r>
            <a:r>
              <a:rPr kumimoji="1" lang="ja-JP" altLang="en-US" sz="2000" b="1" dirty="0"/>
              <a:t>⇒</a:t>
            </a:r>
            <a:r>
              <a:rPr kumimoji="1" lang="ja-JP" altLang="en-US" sz="2000" b="1" dirty="0">
                <a:solidFill>
                  <a:srgbClr val="FF0000"/>
                </a:solidFill>
              </a:rPr>
              <a:t>学校（教員）への働きかけを抑制する</a:t>
            </a:r>
            <a:endParaRPr kumimoji="1" lang="en-US" altLang="ja-JP" sz="2000" b="1" dirty="0">
              <a:solidFill>
                <a:srgbClr val="FF0000"/>
              </a:solidFill>
            </a:endParaRPr>
          </a:p>
          <a:p>
            <a:endParaRPr kumimoji="1" lang="en-US" altLang="ja-JP" b="1" dirty="0">
              <a:solidFill>
                <a:srgbClr val="FF0000"/>
              </a:solidFill>
            </a:endParaRPr>
          </a:p>
          <a:p>
            <a:r>
              <a:rPr lang="ja-JP" altLang="en-US" dirty="0"/>
              <a:t>失望期</a:t>
            </a:r>
            <a:r>
              <a:rPr kumimoji="1" lang="ja-JP" altLang="en-US" dirty="0"/>
              <a:t>：否定的自己評価による遠慮（この時点で多くの場合は関係が崩れている）</a:t>
            </a:r>
            <a:endParaRPr kumimoji="1" lang="en-US" altLang="ja-JP" dirty="0"/>
          </a:p>
          <a:p>
            <a:r>
              <a:rPr kumimoji="1" lang="ja-JP" altLang="en-US" dirty="0"/>
              <a:t>　</a:t>
            </a:r>
            <a:r>
              <a:rPr kumimoji="1" lang="ja-JP" altLang="en-US" sz="2000" b="1" dirty="0"/>
              <a:t>⇒</a:t>
            </a:r>
            <a:r>
              <a:rPr kumimoji="1" lang="ja-JP" altLang="en-US" sz="2000" b="1" dirty="0">
                <a:solidFill>
                  <a:srgbClr val="FF0000"/>
                </a:solidFill>
              </a:rPr>
              <a:t>保護者側の委縮により学校（教員）への働きかけを躊躇させる</a:t>
            </a:r>
            <a:endParaRPr kumimoji="1" lang="en-US" altLang="ja-JP" b="1" dirty="0">
              <a:solidFill>
                <a:srgbClr val="FF0000"/>
              </a:solidFill>
            </a:endParaRPr>
          </a:p>
        </p:txBody>
      </p:sp>
      <p:sp>
        <p:nvSpPr>
          <p:cNvPr id="3" name="スライド番号プレースホルダー 2">
            <a:extLst>
              <a:ext uri="{FF2B5EF4-FFF2-40B4-BE49-F238E27FC236}">
                <a16:creationId xmlns:a16="http://schemas.microsoft.com/office/drawing/2014/main" id="{06C23CC3-927A-416C-9167-61CCF58AA517}"/>
              </a:ext>
            </a:extLst>
          </p:cNvPr>
          <p:cNvSpPr>
            <a:spLocks noGrp="1"/>
          </p:cNvSpPr>
          <p:nvPr>
            <p:ph type="sldNum" sz="quarter" idx="12"/>
          </p:nvPr>
        </p:nvSpPr>
        <p:spPr/>
        <p:txBody>
          <a:bodyPr/>
          <a:lstStyle/>
          <a:p>
            <a:fld id="{D87709A5-3FF6-4392-920E-06D397A86C0C}" type="slidenum">
              <a:rPr kumimoji="1" lang="ja-JP" altLang="en-US" smtClean="0"/>
              <a:t>25</a:t>
            </a:fld>
            <a:endParaRPr kumimoji="1" lang="ja-JP" altLang="en-US" dirty="0"/>
          </a:p>
        </p:txBody>
      </p:sp>
    </p:spTree>
    <p:extLst>
      <p:ext uri="{BB962C8B-B14F-4D97-AF65-F5344CB8AC3E}">
        <p14:creationId xmlns:p14="http://schemas.microsoft.com/office/powerpoint/2010/main" val="217922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fade">
                                      <p:cBhvr>
                                        <p:cTn id="30" dur="500"/>
                                        <p:tgtEl>
                                          <p:spTgt spid="5">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37EC36-B4FE-4C9A-B8E5-E147E2F8DCEA}"/>
              </a:ext>
            </a:extLst>
          </p:cNvPr>
          <p:cNvSpPr>
            <a:spLocks noGrp="1"/>
          </p:cNvSpPr>
          <p:nvPr>
            <p:ph type="title"/>
          </p:nvPr>
        </p:nvSpPr>
        <p:spPr/>
        <p:txBody>
          <a:bodyPr>
            <a:normAutofit/>
          </a:bodyPr>
          <a:lstStyle/>
          <a:p>
            <a:r>
              <a:rPr lang="ja-JP" altLang="en-US" sz="2800" dirty="0"/>
              <a:t>⑦</a:t>
            </a:r>
            <a:r>
              <a:rPr kumimoji="1" lang="ja-JP" altLang="en-US" sz="2800" dirty="0">
                <a:solidFill>
                  <a:schemeClr val="tx1"/>
                </a:solidFill>
              </a:rPr>
              <a:t>保護者側の分析（</a:t>
            </a:r>
            <a:r>
              <a:rPr kumimoji="1" lang="en-US" altLang="ja-JP" sz="2800" dirty="0">
                <a:solidFill>
                  <a:schemeClr val="tx1"/>
                </a:solidFill>
              </a:rPr>
              <a:t>7</a:t>
            </a:r>
            <a:r>
              <a:rPr kumimoji="1" lang="ja-JP" altLang="en-US" sz="2800" dirty="0">
                <a:solidFill>
                  <a:schemeClr val="tx1"/>
                </a:solidFill>
              </a:rPr>
              <a:t>）</a:t>
            </a:r>
            <a:r>
              <a:rPr kumimoji="1" lang="en-US" altLang="ja-JP" sz="2800" dirty="0">
                <a:solidFill>
                  <a:schemeClr val="tx1"/>
                </a:solidFill>
              </a:rPr>
              <a:t>――</a:t>
            </a:r>
            <a:r>
              <a:rPr kumimoji="1" lang="ja-JP" altLang="en-US" sz="2800" dirty="0">
                <a:solidFill>
                  <a:schemeClr val="tx1"/>
                </a:solidFill>
              </a:rPr>
              <a:t>学校への期待</a:t>
            </a:r>
            <a:r>
              <a:rPr kumimoji="1" lang="en-US" altLang="ja-JP" sz="2800" dirty="0">
                <a:solidFill>
                  <a:schemeClr val="tx1"/>
                </a:solidFill>
              </a:rPr>
              <a:t>――</a:t>
            </a:r>
            <a:endParaRPr kumimoji="1" lang="ja-JP" altLang="en-US" sz="2800" dirty="0"/>
          </a:p>
        </p:txBody>
      </p:sp>
      <p:graphicFrame>
        <p:nvGraphicFramePr>
          <p:cNvPr id="4" name="コンテンツ プレースホルダー 3">
            <a:extLst>
              <a:ext uri="{FF2B5EF4-FFF2-40B4-BE49-F238E27FC236}">
                <a16:creationId xmlns:a16="http://schemas.microsoft.com/office/drawing/2014/main" id="{5A0E5E9E-C1A8-4683-A38F-5092F7928B64}"/>
              </a:ext>
            </a:extLst>
          </p:cNvPr>
          <p:cNvGraphicFramePr>
            <a:graphicFrameLocks noGrp="1"/>
          </p:cNvGraphicFramePr>
          <p:nvPr>
            <p:ph idx="1"/>
            <p:extLst>
              <p:ext uri="{D42A27DB-BD31-4B8C-83A1-F6EECF244321}">
                <p14:modId xmlns:p14="http://schemas.microsoft.com/office/powerpoint/2010/main" val="2088277198"/>
              </p:ext>
            </p:extLst>
          </p:nvPr>
        </p:nvGraphicFramePr>
        <p:xfrm>
          <a:off x="838200" y="1520826"/>
          <a:ext cx="10515600" cy="1783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0C771CEA-293C-4D33-8197-46726E364A5C}"/>
              </a:ext>
            </a:extLst>
          </p:cNvPr>
          <p:cNvSpPr txBox="1"/>
          <p:nvPr/>
        </p:nvSpPr>
        <p:spPr>
          <a:xfrm>
            <a:off x="838201" y="3429000"/>
            <a:ext cx="10515600" cy="3139321"/>
          </a:xfrm>
          <a:prstGeom prst="rect">
            <a:avLst/>
          </a:prstGeom>
          <a:noFill/>
        </p:spPr>
        <p:txBody>
          <a:bodyPr wrap="square" rtlCol="0">
            <a:spAutoFit/>
          </a:bodyPr>
          <a:lstStyle/>
          <a:p>
            <a:r>
              <a:rPr lang="ja-JP" altLang="en-US" sz="2000" dirty="0"/>
              <a:t>保護者は一貫して学校へ</a:t>
            </a:r>
            <a:r>
              <a:rPr lang="ja-JP" altLang="en-US" sz="2000" b="1" u="sng" dirty="0">
                <a:solidFill>
                  <a:srgbClr val="FF0000"/>
                </a:solidFill>
              </a:rPr>
              <a:t>「期待」</a:t>
            </a:r>
            <a:r>
              <a:rPr lang="ja-JP" altLang="en-US" sz="2000" dirty="0"/>
              <a:t>している</a:t>
            </a:r>
            <a:endParaRPr lang="en-US" altLang="ja-JP" sz="2000" dirty="0"/>
          </a:p>
          <a:p>
            <a:endParaRPr lang="en-US" altLang="ja-JP" sz="2000" dirty="0"/>
          </a:p>
          <a:p>
            <a:r>
              <a:rPr lang="ja-JP" altLang="en-US" dirty="0"/>
              <a:t>戸惑い期：学校（教員）側が対応してくれることへの期待</a:t>
            </a:r>
            <a:endParaRPr lang="en-US" altLang="ja-JP" dirty="0"/>
          </a:p>
          <a:p>
            <a:endParaRPr lang="en-US" altLang="ja-JP" dirty="0"/>
          </a:p>
          <a:p>
            <a:r>
              <a:rPr lang="ja-JP" altLang="en-US" dirty="0"/>
              <a:t>判断期：保護者の要望等を受け入れて、対応してくれることへの期待</a:t>
            </a:r>
            <a:endParaRPr lang="en-US" altLang="ja-JP" dirty="0"/>
          </a:p>
          <a:p>
            <a:endParaRPr lang="en-US" altLang="ja-JP" dirty="0"/>
          </a:p>
          <a:p>
            <a:r>
              <a:rPr lang="ja-JP" altLang="en-US" dirty="0"/>
              <a:t>失望期：次の学年、他の先生に変われば状況が変わるかもしれないという期待</a:t>
            </a:r>
            <a:endParaRPr lang="en-US" altLang="ja-JP" dirty="0"/>
          </a:p>
          <a:p>
            <a:r>
              <a:rPr lang="ja-JP" altLang="en-US" dirty="0"/>
              <a:t>　　　⇒失望期の保護者は学校への「失望」と「期待」を同時に持っており葛藤している</a:t>
            </a:r>
            <a:endParaRPr lang="en-US" altLang="ja-JP" dirty="0"/>
          </a:p>
          <a:p>
            <a:endParaRPr lang="en-US" altLang="ja-JP" b="1" dirty="0">
              <a:solidFill>
                <a:srgbClr val="FF0000"/>
              </a:solidFill>
            </a:endParaRPr>
          </a:p>
          <a:p>
            <a:pPr algn="ctr"/>
            <a:r>
              <a:rPr lang="ja-JP" altLang="en-US" sz="3200" b="1" dirty="0">
                <a:solidFill>
                  <a:srgbClr val="FF0000"/>
                </a:solidFill>
              </a:rPr>
              <a:t>全ての時期：「共感と理解」への期待　</a:t>
            </a:r>
          </a:p>
        </p:txBody>
      </p:sp>
      <p:sp>
        <p:nvSpPr>
          <p:cNvPr id="3" name="スライド番号プレースホルダー 2">
            <a:extLst>
              <a:ext uri="{FF2B5EF4-FFF2-40B4-BE49-F238E27FC236}">
                <a16:creationId xmlns:a16="http://schemas.microsoft.com/office/drawing/2014/main" id="{DE93A38C-6DE0-4FE2-BE0A-F0F2834116B1}"/>
              </a:ext>
            </a:extLst>
          </p:cNvPr>
          <p:cNvSpPr>
            <a:spLocks noGrp="1"/>
          </p:cNvSpPr>
          <p:nvPr>
            <p:ph type="sldNum" sz="quarter" idx="12"/>
          </p:nvPr>
        </p:nvSpPr>
        <p:spPr/>
        <p:txBody>
          <a:bodyPr/>
          <a:lstStyle/>
          <a:p>
            <a:fld id="{D87709A5-3FF6-4392-920E-06D397A86C0C}" type="slidenum">
              <a:rPr kumimoji="1" lang="ja-JP" altLang="en-US" smtClean="0"/>
              <a:t>26</a:t>
            </a:fld>
            <a:endParaRPr kumimoji="1" lang="ja-JP" altLang="en-US" dirty="0"/>
          </a:p>
        </p:txBody>
      </p:sp>
    </p:spTree>
    <p:extLst>
      <p:ext uri="{BB962C8B-B14F-4D97-AF65-F5344CB8AC3E}">
        <p14:creationId xmlns:p14="http://schemas.microsoft.com/office/powerpoint/2010/main" val="174105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fade">
                                      <p:cBhvr>
                                        <p:cTn id="20" dur="500"/>
                                        <p:tgtEl>
                                          <p:spTgt spid="5">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fade">
                                      <p:cBhvr>
                                        <p:cTn id="2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正方形/長方形 99">
            <a:extLst>
              <a:ext uri="{FF2B5EF4-FFF2-40B4-BE49-F238E27FC236}">
                <a16:creationId xmlns:a16="http://schemas.microsoft.com/office/drawing/2014/main" id="{F512BC7E-937B-48FE-B846-D7859CE93C1B}"/>
              </a:ext>
            </a:extLst>
          </p:cNvPr>
          <p:cNvSpPr/>
          <p:nvPr/>
        </p:nvSpPr>
        <p:spPr>
          <a:xfrm>
            <a:off x="370589" y="857441"/>
            <a:ext cx="2913817" cy="146213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p:txBody>
      </p:sp>
      <p:sp>
        <p:nvSpPr>
          <p:cNvPr id="3" name="正方形/長方形 2">
            <a:extLst>
              <a:ext uri="{FF2B5EF4-FFF2-40B4-BE49-F238E27FC236}">
                <a16:creationId xmlns:a16="http://schemas.microsoft.com/office/drawing/2014/main" id="{163ED9A0-E99F-40CD-ACB5-47CC717A109C}"/>
              </a:ext>
            </a:extLst>
          </p:cNvPr>
          <p:cNvSpPr/>
          <p:nvPr/>
        </p:nvSpPr>
        <p:spPr>
          <a:xfrm>
            <a:off x="608737" y="661861"/>
            <a:ext cx="2437519" cy="358728"/>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連携に戸惑う教員</a:t>
            </a:r>
            <a:r>
              <a:rPr lang="en-US" altLang="ja-JP" sz="1400" b="1" dirty="0">
                <a:solidFill>
                  <a:schemeClr val="tx1">
                    <a:lumMod val="95000"/>
                    <a:lumOff val="5000"/>
                  </a:schemeClr>
                </a:solidFill>
              </a:rPr>
              <a:t>[</a:t>
            </a:r>
            <a:r>
              <a:rPr lang="ja-JP" altLang="en-US" sz="1400" b="1" dirty="0">
                <a:solidFill>
                  <a:schemeClr val="tx1">
                    <a:lumMod val="95000"/>
                    <a:lumOff val="5000"/>
                  </a:schemeClr>
                </a:solidFill>
              </a:rPr>
              <a:t>戸惑い期</a:t>
            </a:r>
            <a:r>
              <a:rPr lang="en-US" altLang="ja-JP" sz="1400" b="1" dirty="0">
                <a:solidFill>
                  <a:schemeClr val="tx1">
                    <a:lumMod val="95000"/>
                    <a:lumOff val="5000"/>
                  </a:schemeClr>
                </a:solidFill>
              </a:rPr>
              <a:t>]</a:t>
            </a:r>
            <a:endParaRPr lang="en-US" sz="1400" b="1" dirty="0">
              <a:solidFill>
                <a:schemeClr val="tx1">
                  <a:lumMod val="95000"/>
                  <a:lumOff val="5000"/>
                </a:schemeClr>
              </a:solidFill>
            </a:endParaRPr>
          </a:p>
        </p:txBody>
      </p:sp>
      <p:sp>
        <p:nvSpPr>
          <p:cNvPr id="4" name="正方形/長方形 3">
            <a:extLst>
              <a:ext uri="{FF2B5EF4-FFF2-40B4-BE49-F238E27FC236}">
                <a16:creationId xmlns:a16="http://schemas.microsoft.com/office/drawing/2014/main" id="{5ED36AFE-8E7A-4E6F-AFEC-ECB62832D23F}"/>
              </a:ext>
            </a:extLst>
          </p:cNvPr>
          <p:cNvSpPr/>
          <p:nvPr/>
        </p:nvSpPr>
        <p:spPr>
          <a:xfrm>
            <a:off x="1807699" y="3239086"/>
            <a:ext cx="3220326" cy="185342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a:p>
            <a:pPr algn="ctr"/>
            <a:endParaRPr lang="en-US" altLang="ja-JP" sz="1200" dirty="0">
              <a:solidFill>
                <a:schemeClr val="tx1">
                  <a:lumMod val="95000"/>
                  <a:lumOff val="5000"/>
                </a:schemeClr>
              </a:solidFill>
            </a:endParaRPr>
          </a:p>
        </p:txBody>
      </p:sp>
      <p:sp>
        <p:nvSpPr>
          <p:cNvPr id="5" name="正方形/長方形 4">
            <a:extLst>
              <a:ext uri="{FF2B5EF4-FFF2-40B4-BE49-F238E27FC236}">
                <a16:creationId xmlns:a16="http://schemas.microsoft.com/office/drawing/2014/main" id="{082FFFBF-6B27-477E-BCCA-2741542F0F58}"/>
              </a:ext>
            </a:extLst>
          </p:cNvPr>
          <p:cNvSpPr/>
          <p:nvPr/>
        </p:nvSpPr>
        <p:spPr>
          <a:xfrm>
            <a:off x="2385645" y="2841254"/>
            <a:ext cx="2838683" cy="55601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連携の成立に至らない教員の働きかけ</a:t>
            </a:r>
            <a:r>
              <a:rPr lang="en-US" altLang="ja-JP" sz="1400" b="1" dirty="0">
                <a:solidFill>
                  <a:schemeClr val="tx1">
                    <a:lumMod val="95000"/>
                    <a:lumOff val="5000"/>
                  </a:schemeClr>
                </a:solidFill>
              </a:rPr>
              <a:t>[</a:t>
            </a:r>
            <a:r>
              <a:rPr lang="ja-JP" altLang="en-US" sz="1400" b="1" dirty="0">
                <a:solidFill>
                  <a:schemeClr val="tx1">
                    <a:lumMod val="95000"/>
                    <a:lumOff val="5000"/>
                  </a:schemeClr>
                </a:solidFill>
              </a:rPr>
              <a:t>かみ合わない行為</a:t>
            </a:r>
            <a:r>
              <a:rPr lang="en-US" altLang="ja-JP" sz="1400" b="1" dirty="0">
                <a:solidFill>
                  <a:schemeClr val="tx1">
                    <a:lumMod val="95000"/>
                    <a:lumOff val="5000"/>
                  </a:schemeClr>
                </a:solidFill>
              </a:rPr>
              <a:t>]</a:t>
            </a:r>
            <a:endParaRPr lang="en-US" sz="1400" b="1" dirty="0">
              <a:solidFill>
                <a:schemeClr val="tx1">
                  <a:lumMod val="95000"/>
                  <a:lumOff val="5000"/>
                </a:schemeClr>
              </a:solidFill>
            </a:endParaRPr>
          </a:p>
        </p:txBody>
      </p:sp>
      <p:sp>
        <p:nvSpPr>
          <p:cNvPr id="6" name="正方形/長方形 5">
            <a:extLst>
              <a:ext uri="{FF2B5EF4-FFF2-40B4-BE49-F238E27FC236}">
                <a16:creationId xmlns:a16="http://schemas.microsoft.com/office/drawing/2014/main" id="{55820FD3-0FC9-4BAB-88C4-79D8280EBC9A}"/>
              </a:ext>
            </a:extLst>
          </p:cNvPr>
          <p:cNvSpPr/>
          <p:nvPr/>
        </p:nvSpPr>
        <p:spPr>
          <a:xfrm>
            <a:off x="2278977" y="3609054"/>
            <a:ext cx="2623876" cy="804610"/>
          </a:xfrm>
          <a:prstGeom prst="rect">
            <a:avLst/>
          </a:prstGeom>
          <a:solidFill>
            <a:schemeClr val="bg1">
              <a:lumMod val="95000"/>
            </a:schemeClr>
          </a:solidFill>
          <a:ln w="285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lumMod val="95000"/>
                  <a:lumOff val="5000"/>
                </a:schemeClr>
              </a:solidFill>
            </a:endParaRPr>
          </a:p>
          <a:p>
            <a:r>
              <a:rPr lang="ja-JP" altLang="en-US" sz="1200" dirty="0">
                <a:solidFill>
                  <a:schemeClr val="tx1">
                    <a:lumMod val="95000"/>
                    <a:lumOff val="5000"/>
                  </a:schemeClr>
                </a:solidFill>
              </a:rPr>
              <a:t>子ども自体に対するズレ</a:t>
            </a:r>
            <a:endParaRPr lang="en-US" altLang="ja-JP" sz="1200" dirty="0">
              <a:solidFill>
                <a:schemeClr val="tx1">
                  <a:lumMod val="95000"/>
                  <a:lumOff val="5000"/>
                </a:schemeClr>
              </a:solidFill>
            </a:endParaRPr>
          </a:p>
          <a:p>
            <a:r>
              <a:rPr lang="ja-JP" altLang="en-US" sz="1200" dirty="0">
                <a:solidFill>
                  <a:schemeClr val="tx1">
                    <a:lumMod val="95000"/>
                    <a:lumOff val="5000"/>
                  </a:schemeClr>
                </a:solidFill>
              </a:rPr>
              <a:t>子どもの不得手に対するズレ</a:t>
            </a:r>
            <a:endParaRPr lang="en-US" altLang="ja-JP" sz="1200" dirty="0">
              <a:solidFill>
                <a:schemeClr val="tx1">
                  <a:lumMod val="95000"/>
                  <a:lumOff val="5000"/>
                </a:schemeClr>
              </a:solidFill>
            </a:endParaRPr>
          </a:p>
          <a:p>
            <a:r>
              <a:rPr lang="ja-JP" altLang="en-US" sz="1200" dirty="0">
                <a:solidFill>
                  <a:schemeClr val="tx1">
                    <a:lumMod val="95000"/>
                    <a:lumOff val="5000"/>
                  </a:schemeClr>
                </a:solidFill>
              </a:rPr>
              <a:t>子どもの問題に対する関心度のズレ</a:t>
            </a:r>
            <a:endParaRPr lang="en-US" sz="1200" dirty="0">
              <a:solidFill>
                <a:schemeClr val="tx1">
                  <a:lumMod val="95000"/>
                  <a:lumOff val="5000"/>
                </a:schemeClr>
              </a:solidFill>
            </a:endParaRPr>
          </a:p>
        </p:txBody>
      </p:sp>
      <p:sp>
        <p:nvSpPr>
          <p:cNvPr id="7" name="正方形/長方形 6">
            <a:extLst>
              <a:ext uri="{FF2B5EF4-FFF2-40B4-BE49-F238E27FC236}">
                <a16:creationId xmlns:a16="http://schemas.microsoft.com/office/drawing/2014/main" id="{966E541D-3445-4A47-B500-DAC16C4B7DA7}"/>
              </a:ext>
            </a:extLst>
          </p:cNvPr>
          <p:cNvSpPr/>
          <p:nvPr/>
        </p:nvSpPr>
        <p:spPr>
          <a:xfrm>
            <a:off x="1868773" y="3494752"/>
            <a:ext cx="2303150" cy="339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rPr>
              <a:t>・保護者との認識のズレ</a:t>
            </a:r>
            <a:endParaRPr lang="en-US" sz="1400" dirty="0">
              <a:solidFill>
                <a:schemeClr val="tx1">
                  <a:lumMod val="95000"/>
                  <a:lumOff val="5000"/>
                </a:schemeClr>
              </a:solidFill>
            </a:endParaRPr>
          </a:p>
        </p:txBody>
      </p:sp>
      <p:sp>
        <p:nvSpPr>
          <p:cNvPr id="9" name="雲 8">
            <a:extLst>
              <a:ext uri="{FF2B5EF4-FFF2-40B4-BE49-F238E27FC236}">
                <a16:creationId xmlns:a16="http://schemas.microsoft.com/office/drawing/2014/main" id="{FDB12C3E-F9E0-440C-AFB6-893721E30E6A}"/>
              </a:ext>
            </a:extLst>
          </p:cNvPr>
          <p:cNvSpPr/>
          <p:nvPr/>
        </p:nvSpPr>
        <p:spPr>
          <a:xfrm>
            <a:off x="25977" y="3743767"/>
            <a:ext cx="1111865" cy="2935329"/>
          </a:xfrm>
          <a:prstGeom prst="cloud">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200" dirty="0">
                <a:solidFill>
                  <a:schemeClr val="tx1">
                    <a:lumMod val="95000"/>
                    <a:lumOff val="5000"/>
                  </a:schemeClr>
                </a:solidFill>
              </a:rPr>
              <a:t>・</a:t>
            </a:r>
            <a:r>
              <a:rPr lang="ja-JP" altLang="en-US" sz="1200" b="1" dirty="0">
                <a:solidFill>
                  <a:schemeClr val="tx1">
                    <a:lumMod val="95000"/>
                    <a:lumOff val="5000"/>
                  </a:schemeClr>
                </a:solidFill>
              </a:rPr>
              <a:t>学校的社会化</a:t>
            </a:r>
            <a:endParaRPr lang="en-US" altLang="ja-JP" sz="1200" b="1" dirty="0">
              <a:solidFill>
                <a:schemeClr val="tx1">
                  <a:lumMod val="95000"/>
                  <a:lumOff val="5000"/>
                </a:schemeClr>
              </a:solidFill>
            </a:endParaRPr>
          </a:p>
          <a:p>
            <a:r>
              <a:rPr lang="ja-JP" altLang="en-US" sz="1200" b="1" dirty="0">
                <a:solidFill>
                  <a:schemeClr val="tx1">
                    <a:lumMod val="95000"/>
                    <a:lumOff val="5000"/>
                  </a:schemeClr>
                </a:solidFill>
              </a:rPr>
              <a:t>・一般社会への社会化</a:t>
            </a:r>
            <a:endParaRPr lang="en-US" altLang="ja-JP" sz="1200" b="1" dirty="0">
              <a:solidFill>
                <a:schemeClr val="tx1">
                  <a:lumMod val="95000"/>
                  <a:lumOff val="5000"/>
                </a:schemeClr>
              </a:solidFill>
            </a:endParaRPr>
          </a:p>
          <a:p>
            <a:r>
              <a:rPr lang="ja-JP" altLang="en-US" sz="1400" b="1" dirty="0">
                <a:solidFill>
                  <a:schemeClr val="tx1">
                    <a:lumMod val="95000"/>
                    <a:lumOff val="5000"/>
                  </a:schemeClr>
                </a:solidFill>
              </a:rPr>
              <a:t>教員が想定する</a:t>
            </a:r>
            <a:r>
              <a:rPr lang="ja-JP" altLang="en-US" sz="1400" b="1" dirty="0">
                <a:solidFill>
                  <a:srgbClr val="FF0000"/>
                </a:solidFill>
              </a:rPr>
              <a:t>社会化</a:t>
            </a:r>
            <a:endParaRPr lang="en-US" sz="1400" b="1" dirty="0">
              <a:solidFill>
                <a:srgbClr val="FF0000"/>
              </a:solidFill>
            </a:endParaRPr>
          </a:p>
        </p:txBody>
      </p:sp>
      <p:cxnSp>
        <p:nvCxnSpPr>
          <p:cNvPr id="11" name="直線矢印コネクタ 10">
            <a:extLst>
              <a:ext uri="{FF2B5EF4-FFF2-40B4-BE49-F238E27FC236}">
                <a16:creationId xmlns:a16="http://schemas.microsoft.com/office/drawing/2014/main" id="{BA9BC4C5-F08F-4D3E-974D-83748548FC76}"/>
              </a:ext>
            </a:extLst>
          </p:cNvPr>
          <p:cNvCxnSpPr>
            <a:cxnSpLocks/>
            <a:stCxn id="9" idx="3"/>
          </p:cNvCxnSpPr>
          <p:nvPr/>
        </p:nvCxnSpPr>
        <p:spPr>
          <a:xfrm flipV="1">
            <a:off x="581910" y="2382719"/>
            <a:ext cx="41947" cy="15288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EEE062E0-4801-473A-8156-E75CD3444829}"/>
              </a:ext>
            </a:extLst>
          </p:cNvPr>
          <p:cNvCxnSpPr/>
          <p:nvPr/>
        </p:nvCxnSpPr>
        <p:spPr>
          <a:xfrm flipV="1">
            <a:off x="977704" y="4375052"/>
            <a:ext cx="829994" cy="1547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5EE181F2-DF31-4BC7-9476-11E1A354FCD6}"/>
              </a:ext>
            </a:extLst>
          </p:cNvPr>
          <p:cNvSpPr/>
          <p:nvPr/>
        </p:nvSpPr>
        <p:spPr>
          <a:xfrm>
            <a:off x="5695069" y="2056672"/>
            <a:ext cx="5519225" cy="287616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95000"/>
                  <a:lumOff val="5000"/>
                </a:schemeClr>
              </a:solidFill>
            </a:endParaRPr>
          </a:p>
          <a:p>
            <a:r>
              <a:rPr lang="ja-JP" altLang="en-US" sz="1200" dirty="0">
                <a:solidFill>
                  <a:schemeClr val="tx1">
                    <a:lumMod val="95000"/>
                    <a:lumOff val="5000"/>
                  </a:schemeClr>
                </a:solidFill>
              </a:rPr>
              <a:t>　　　　</a:t>
            </a:r>
            <a:endParaRPr lang="en-US" sz="1200" dirty="0">
              <a:solidFill>
                <a:schemeClr val="tx1">
                  <a:lumMod val="95000"/>
                  <a:lumOff val="5000"/>
                </a:schemeClr>
              </a:solidFill>
            </a:endParaRPr>
          </a:p>
        </p:txBody>
      </p:sp>
      <p:sp>
        <p:nvSpPr>
          <p:cNvPr id="15" name="正方形/長方形 14">
            <a:extLst>
              <a:ext uri="{FF2B5EF4-FFF2-40B4-BE49-F238E27FC236}">
                <a16:creationId xmlns:a16="http://schemas.microsoft.com/office/drawing/2014/main" id="{90189DC0-759C-4FCE-9A4F-9A577DA0FA15}"/>
              </a:ext>
            </a:extLst>
          </p:cNvPr>
          <p:cNvSpPr/>
          <p:nvPr/>
        </p:nvSpPr>
        <p:spPr>
          <a:xfrm>
            <a:off x="6657337" y="5330255"/>
            <a:ext cx="3493477" cy="11755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rPr>
              <a:t>　</a:t>
            </a:r>
            <a:endParaRPr lang="en-US" altLang="ja-JP" sz="1200" dirty="0">
              <a:solidFill>
                <a:schemeClr val="tx1">
                  <a:lumMod val="95000"/>
                  <a:lumOff val="5000"/>
                </a:schemeClr>
              </a:solidFill>
            </a:endParaRPr>
          </a:p>
          <a:p>
            <a:r>
              <a:rPr lang="ja-JP" altLang="en-US" sz="1200" dirty="0">
                <a:solidFill>
                  <a:schemeClr val="tx1">
                    <a:lumMod val="95000"/>
                    <a:lumOff val="5000"/>
                  </a:schemeClr>
                </a:solidFill>
              </a:rPr>
              <a:t>　</a:t>
            </a:r>
            <a:r>
              <a:rPr lang="ja-JP" altLang="en-US" sz="1400" dirty="0">
                <a:solidFill>
                  <a:schemeClr val="tx1">
                    <a:lumMod val="95000"/>
                    <a:lumOff val="5000"/>
                  </a:schemeClr>
                </a:solidFill>
              </a:rPr>
              <a:t>・教員の方針の転換</a:t>
            </a:r>
            <a:endParaRPr lang="en-US" altLang="ja-JP" sz="1400" dirty="0">
              <a:solidFill>
                <a:schemeClr val="tx1">
                  <a:lumMod val="95000"/>
                  <a:lumOff val="5000"/>
                </a:schemeClr>
              </a:solidFill>
            </a:endParaRPr>
          </a:p>
          <a:p>
            <a:r>
              <a:rPr lang="ja-JP" altLang="en-US" sz="1400" dirty="0">
                <a:solidFill>
                  <a:schemeClr val="tx1">
                    <a:lumMod val="95000"/>
                    <a:lumOff val="5000"/>
                  </a:schemeClr>
                </a:solidFill>
              </a:rPr>
              <a:t>　</a:t>
            </a:r>
            <a:endParaRPr lang="en-US" altLang="ja-JP" sz="1400" dirty="0">
              <a:solidFill>
                <a:schemeClr val="tx1">
                  <a:lumMod val="95000"/>
                  <a:lumOff val="5000"/>
                </a:schemeClr>
              </a:solidFill>
            </a:endParaRPr>
          </a:p>
          <a:p>
            <a:r>
              <a:rPr lang="ja-JP" altLang="en-US" sz="1400" dirty="0">
                <a:solidFill>
                  <a:schemeClr val="tx1">
                    <a:lumMod val="95000"/>
                    <a:lumOff val="5000"/>
                  </a:schemeClr>
                </a:solidFill>
              </a:rPr>
              <a:t>　・割り切り</a:t>
            </a:r>
            <a:endParaRPr lang="en-US" sz="1200" dirty="0">
              <a:solidFill>
                <a:schemeClr val="tx1">
                  <a:lumMod val="95000"/>
                  <a:lumOff val="5000"/>
                </a:schemeClr>
              </a:solidFill>
            </a:endParaRPr>
          </a:p>
        </p:txBody>
      </p:sp>
      <p:sp>
        <p:nvSpPr>
          <p:cNvPr id="16" name="正方形/長方形 15">
            <a:extLst>
              <a:ext uri="{FF2B5EF4-FFF2-40B4-BE49-F238E27FC236}">
                <a16:creationId xmlns:a16="http://schemas.microsoft.com/office/drawing/2014/main" id="{8D0DD570-0B4F-4A94-900D-2C554C2F2EFE}"/>
              </a:ext>
            </a:extLst>
          </p:cNvPr>
          <p:cNvSpPr/>
          <p:nvPr/>
        </p:nvSpPr>
        <p:spPr>
          <a:xfrm>
            <a:off x="6829864" y="419685"/>
            <a:ext cx="3270739" cy="97301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rPr>
              <a:t>　</a:t>
            </a:r>
            <a:r>
              <a:rPr lang="ja-JP" altLang="en-US" sz="1400" dirty="0">
                <a:solidFill>
                  <a:schemeClr val="tx1">
                    <a:lumMod val="95000"/>
                    <a:lumOff val="5000"/>
                  </a:schemeClr>
                </a:solidFill>
              </a:rPr>
              <a:t>・信頼関係の構築</a:t>
            </a:r>
            <a:endParaRPr lang="en-US" altLang="ja-JP" sz="1400" dirty="0">
              <a:solidFill>
                <a:schemeClr val="tx1">
                  <a:lumMod val="95000"/>
                  <a:lumOff val="5000"/>
                </a:schemeClr>
              </a:solidFill>
            </a:endParaRPr>
          </a:p>
          <a:p>
            <a:endParaRPr lang="en-US" altLang="ja-JP" sz="1400" dirty="0">
              <a:solidFill>
                <a:schemeClr val="tx1">
                  <a:lumMod val="95000"/>
                  <a:lumOff val="5000"/>
                </a:schemeClr>
              </a:solidFill>
            </a:endParaRPr>
          </a:p>
          <a:p>
            <a:r>
              <a:rPr lang="ja-JP" altLang="en-US" sz="1400" dirty="0">
                <a:solidFill>
                  <a:schemeClr val="tx1">
                    <a:lumMod val="95000"/>
                    <a:lumOff val="5000"/>
                  </a:schemeClr>
                </a:solidFill>
              </a:rPr>
              <a:t>　・子どもをめぐる種々の認識の共有</a:t>
            </a:r>
            <a:endParaRPr lang="en-US" sz="1400" dirty="0">
              <a:solidFill>
                <a:schemeClr val="tx1">
                  <a:lumMod val="95000"/>
                  <a:lumOff val="5000"/>
                </a:schemeClr>
              </a:solidFill>
            </a:endParaRPr>
          </a:p>
        </p:txBody>
      </p:sp>
      <p:sp>
        <p:nvSpPr>
          <p:cNvPr id="17" name="正方形/長方形 16">
            <a:extLst>
              <a:ext uri="{FF2B5EF4-FFF2-40B4-BE49-F238E27FC236}">
                <a16:creationId xmlns:a16="http://schemas.microsoft.com/office/drawing/2014/main" id="{7B988E57-3172-4058-8EEC-FCC38788C6FA}"/>
              </a:ext>
            </a:extLst>
          </p:cNvPr>
          <p:cNvSpPr/>
          <p:nvPr/>
        </p:nvSpPr>
        <p:spPr>
          <a:xfrm>
            <a:off x="7573659" y="134063"/>
            <a:ext cx="1837428" cy="30160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lumMod val="95000"/>
                    <a:lumOff val="5000"/>
                  </a:schemeClr>
                </a:solidFill>
              </a:rPr>
              <a:t>保護者への期待</a:t>
            </a:r>
            <a:endParaRPr lang="en-US" sz="1200" b="1" dirty="0">
              <a:solidFill>
                <a:schemeClr val="tx1">
                  <a:lumMod val="95000"/>
                  <a:lumOff val="5000"/>
                </a:schemeClr>
              </a:solidFill>
            </a:endParaRPr>
          </a:p>
        </p:txBody>
      </p:sp>
      <p:sp>
        <p:nvSpPr>
          <p:cNvPr id="18" name="矢印: 下 17">
            <a:extLst>
              <a:ext uri="{FF2B5EF4-FFF2-40B4-BE49-F238E27FC236}">
                <a16:creationId xmlns:a16="http://schemas.microsoft.com/office/drawing/2014/main" id="{76EB387A-0480-4220-A9F2-4ADACF1D6526}"/>
              </a:ext>
            </a:extLst>
          </p:cNvPr>
          <p:cNvSpPr/>
          <p:nvPr/>
        </p:nvSpPr>
        <p:spPr>
          <a:xfrm rot="20758309">
            <a:off x="1736188" y="1937380"/>
            <a:ext cx="372794" cy="1528101"/>
          </a:xfrm>
          <a:prstGeom prst="downArrow">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正方形/長方形 21">
            <a:extLst>
              <a:ext uri="{FF2B5EF4-FFF2-40B4-BE49-F238E27FC236}">
                <a16:creationId xmlns:a16="http://schemas.microsoft.com/office/drawing/2014/main" id="{CC8079BC-02B2-4FAC-80DD-52CBE87BBB25}"/>
              </a:ext>
            </a:extLst>
          </p:cNvPr>
          <p:cNvSpPr/>
          <p:nvPr/>
        </p:nvSpPr>
        <p:spPr>
          <a:xfrm>
            <a:off x="5939749" y="1877633"/>
            <a:ext cx="2795072" cy="39741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95000"/>
                    <a:lumOff val="5000"/>
                  </a:schemeClr>
                </a:solidFill>
              </a:rPr>
              <a:t>連携を模索する教員</a:t>
            </a:r>
            <a:r>
              <a:rPr lang="en-US" altLang="ja-JP" sz="1600" b="1" dirty="0">
                <a:solidFill>
                  <a:schemeClr val="tx1">
                    <a:lumMod val="95000"/>
                    <a:lumOff val="5000"/>
                  </a:schemeClr>
                </a:solidFill>
              </a:rPr>
              <a:t>[</a:t>
            </a:r>
            <a:r>
              <a:rPr lang="ja-JP" altLang="en-US" sz="1600" b="1" dirty="0">
                <a:solidFill>
                  <a:schemeClr val="tx1">
                    <a:lumMod val="95000"/>
                    <a:lumOff val="5000"/>
                  </a:schemeClr>
                </a:solidFill>
              </a:rPr>
              <a:t>模索期</a:t>
            </a:r>
            <a:r>
              <a:rPr lang="en-US" altLang="ja-JP" sz="1600" b="1" dirty="0">
                <a:solidFill>
                  <a:schemeClr val="tx1">
                    <a:lumMod val="95000"/>
                    <a:lumOff val="5000"/>
                  </a:schemeClr>
                </a:solidFill>
              </a:rPr>
              <a:t>]</a:t>
            </a:r>
            <a:endParaRPr lang="en-US" sz="1600" b="1" dirty="0">
              <a:solidFill>
                <a:schemeClr val="tx1">
                  <a:lumMod val="95000"/>
                  <a:lumOff val="5000"/>
                </a:schemeClr>
              </a:solidFill>
            </a:endParaRPr>
          </a:p>
        </p:txBody>
      </p:sp>
      <p:sp>
        <p:nvSpPr>
          <p:cNvPr id="23" name="正方形/長方形 22">
            <a:extLst>
              <a:ext uri="{FF2B5EF4-FFF2-40B4-BE49-F238E27FC236}">
                <a16:creationId xmlns:a16="http://schemas.microsoft.com/office/drawing/2014/main" id="{EC4E56C3-938C-4112-A619-4CD5511209B9}"/>
              </a:ext>
            </a:extLst>
          </p:cNvPr>
          <p:cNvSpPr/>
          <p:nvPr/>
        </p:nvSpPr>
        <p:spPr>
          <a:xfrm>
            <a:off x="6336525" y="2649554"/>
            <a:ext cx="1410771" cy="500396"/>
          </a:xfrm>
          <a:prstGeom prst="rect">
            <a:avLst/>
          </a:prstGeom>
          <a:solidFill>
            <a:schemeClr val="bg1">
              <a:lumMod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rPr>
              <a:t>保護者の気遣い</a:t>
            </a:r>
            <a:endParaRPr lang="en-US" altLang="ja-JP" sz="1200" dirty="0">
              <a:solidFill>
                <a:schemeClr val="tx1">
                  <a:lumMod val="95000"/>
                  <a:lumOff val="5000"/>
                </a:schemeClr>
              </a:solidFill>
            </a:endParaRPr>
          </a:p>
          <a:p>
            <a:r>
              <a:rPr lang="ja-JP" altLang="en-US" sz="1200" dirty="0">
                <a:solidFill>
                  <a:schemeClr val="tx1">
                    <a:lumMod val="95000"/>
                    <a:lumOff val="5000"/>
                  </a:schemeClr>
                </a:solidFill>
              </a:rPr>
              <a:t>教員の迷い</a:t>
            </a:r>
            <a:endParaRPr lang="en-US" sz="1200" dirty="0">
              <a:solidFill>
                <a:schemeClr val="tx1">
                  <a:lumMod val="95000"/>
                  <a:lumOff val="5000"/>
                </a:schemeClr>
              </a:solidFill>
            </a:endParaRPr>
          </a:p>
        </p:txBody>
      </p:sp>
      <p:sp>
        <p:nvSpPr>
          <p:cNvPr id="24" name="正方形/長方形 23">
            <a:extLst>
              <a:ext uri="{FF2B5EF4-FFF2-40B4-BE49-F238E27FC236}">
                <a16:creationId xmlns:a16="http://schemas.microsoft.com/office/drawing/2014/main" id="{33FD26FF-753C-4C1E-833A-CB5A4366CC12}"/>
              </a:ext>
            </a:extLst>
          </p:cNvPr>
          <p:cNvSpPr/>
          <p:nvPr/>
        </p:nvSpPr>
        <p:spPr>
          <a:xfrm>
            <a:off x="5848598" y="2389805"/>
            <a:ext cx="2886222" cy="33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rPr>
              <a:t>・保護者との信頼関係への模索</a:t>
            </a:r>
            <a:endParaRPr lang="en-US" sz="1400" dirty="0">
              <a:solidFill>
                <a:schemeClr val="tx1">
                  <a:lumMod val="95000"/>
                  <a:lumOff val="5000"/>
                </a:schemeClr>
              </a:solidFill>
            </a:endParaRPr>
          </a:p>
        </p:txBody>
      </p:sp>
      <p:sp>
        <p:nvSpPr>
          <p:cNvPr id="25" name="正方形/長方形 24">
            <a:extLst>
              <a:ext uri="{FF2B5EF4-FFF2-40B4-BE49-F238E27FC236}">
                <a16:creationId xmlns:a16="http://schemas.microsoft.com/office/drawing/2014/main" id="{FB3EC130-CC7C-4C4B-B66B-3701C20A12D9}"/>
              </a:ext>
            </a:extLst>
          </p:cNvPr>
          <p:cNvSpPr/>
          <p:nvPr/>
        </p:nvSpPr>
        <p:spPr>
          <a:xfrm>
            <a:off x="6306145" y="3978213"/>
            <a:ext cx="1710300" cy="793677"/>
          </a:xfrm>
          <a:prstGeom prst="rect">
            <a:avLst/>
          </a:prstGeom>
          <a:solidFill>
            <a:schemeClr val="bg1">
              <a:lumMod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95000"/>
                    <a:lumOff val="5000"/>
                  </a:schemeClr>
                </a:solidFill>
              </a:rPr>
              <a:t>保護者の寄り添い</a:t>
            </a:r>
            <a:endParaRPr lang="en-US" altLang="ja-JP" sz="1200" dirty="0">
              <a:solidFill>
                <a:schemeClr val="tx1">
                  <a:lumMod val="95000"/>
                  <a:lumOff val="5000"/>
                </a:schemeClr>
              </a:solidFill>
            </a:endParaRPr>
          </a:p>
          <a:p>
            <a:r>
              <a:rPr lang="ja-JP" altLang="en-US" sz="1200" dirty="0">
                <a:solidFill>
                  <a:schemeClr val="tx1">
                    <a:lumMod val="95000"/>
                    <a:lumOff val="5000"/>
                  </a:schemeClr>
                </a:solidFill>
              </a:rPr>
              <a:t>同僚との関係</a:t>
            </a:r>
            <a:endParaRPr lang="en-US" sz="1200" dirty="0">
              <a:solidFill>
                <a:schemeClr val="tx1">
                  <a:lumMod val="95000"/>
                  <a:lumOff val="5000"/>
                </a:schemeClr>
              </a:solidFill>
            </a:endParaRPr>
          </a:p>
        </p:txBody>
      </p:sp>
      <p:sp>
        <p:nvSpPr>
          <p:cNvPr id="26" name="正方形/長方形 25">
            <a:extLst>
              <a:ext uri="{FF2B5EF4-FFF2-40B4-BE49-F238E27FC236}">
                <a16:creationId xmlns:a16="http://schemas.microsoft.com/office/drawing/2014/main" id="{6F8278AF-2312-46D8-A8C4-3225B416C5DA}"/>
              </a:ext>
            </a:extLst>
          </p:cNvPr>
          <p:cNvSpPr/>
          <p:nvPr/>
        </p:nvSpPr>
        <p:spPr>
          <a:xfrm>
            <a:off x="5894497" y="3795011"/>
            <a:ext cx="1791927" cy="397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rPr>
              <a:t>・支援に向けた模索</a:t>
            </a:r>
            <a:endParaRPr lang="en-US" sz="1400" dirty="0">
              <a:solidFill>
                <a:schemeClr val="tx1">
                  <a:lumMod val="95000"/>
                  <a:lumOff val="5000"/>
                </a:schemeClr>
              </a:solidFill>
            </a:endParaRPr>
          </a:p>
        </p:txBody>
      </p:sp>
      <p:sp>
        <p:nvSpPr>
          <p:cNvPr id="27" name="正方形/長方形 26">
            <a:extLst>
              <a:ext uri="{FF2B5EF4-FFF2-40B4-BE49-F238E27FC236}">
                <a16:creationId xmlns:a16="http://schemas.microsoft.com/office/drawing/2014/main" id="{9D53EBAE-1050-42D8-AAA8-1BB4EBDB4B39}"/>
              </a:ext>
            </a:extLst>
          </p:cNvPr>
          <p:cNvSpPr/>
          <p:nvPr/>
        </p:nvSpPr>
        <p:spPr>
          <a:xfrm>
            <a:off x="7098872" y="5131548"/>
            <a:ext cx="2312215" cy="39741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rPr>
              <a:t>連携を諦める教員</a:t>
            </a:r>
            <a:r>
              <a:rPr lang="en-US" altLang="ja-JP" sz="1400" b="1" dirty="0">
                <a:solidFill>
                  <a:schemeClr val="tx1">
                    <a:lumMod val="95000"/>
                    <a:lumOff val="5000"/>
                  </a:schemeClr>
                </a:solidFill>
              </a:rPr>
              <a:t>[</a:t>
            </a:r>
            <a:r>
              <a:rPr lang="ja-JP" altLang="en-US" sz="1400" b="1" dirty="0">
                <a:solidFill>
                  <a:schemeClr val="tx1">
                    <a:lumMod val="95000"/>
                    <a:lumOff val="5000"/>
                  </a:schemeClr>
                </a:solidFill>
              </a:rPr>
              <a:t>諦め期</a:t>
            </a:r>
            <a:r>
              <a:rPr lang="en-US" altLang="ja-JP" sz="1400" b="1" dirty="0">
                <a:solidFill>
                  <a:schemeClr val="tx1">
                    <a:lumMod val="95000"/>
                    <a:lumOff val="5000"/>
                  </a:schemeClr>
                </a:solidFill>
              </a:rPr>
              <a:t>]</a:t>
            </a:r>
            <a:endParaRPr lang="en-US" sz="1400" b="1" dirty="0">
              <a:solidFill>
                <a:schemeClr val="tx1">
                  <a:lumMod val="95000"/>
                  <a:lumOff val="5000"/>
                </a:schemeClr>
              </a:solidFill>
            </a:endParaRPr>
          </a:p>
        </p:txBody>
      </p:sp>
      <p:cxnSp>
        <p:nvCxnSpPr>
          <p:cNvPr id="28" name="直線矢印コネクタ 27">
            <a:extLst>
              <a:ext uri="{FF2B5EF4-FFF2-40B4-BE49-F238E27FC236}">
                <a16:creationId xmlns:a16="http://schemas.microsoft.com/office/drawing/2014/main" id="{9ABB06F6-42FA-4E69-9641-E81FA184F880}"/>
              </a:ext>
            </a:extLst>
          </p:cNvPr>
          <p:cNvCxnSpPr>
            <a:cxnSpLocks/>
          </p:cNvCxnSpPr>
          <p:nvPr/>
        </p:nvCxnSpPr>
        <p:spPr>
          <a:xfrm flipV="1">
            <a:off x="863600" y="4932833"/>
            <a:ext cx="4960429" cy="9045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DE9BF2D9-8503-4828-81BE-AAC1565091F4}"/>
              </a:ext>
            </a:extLst>
          </p:cNvPr>
          <p:cNvCxnSpPr>
            <a:cxnSpLocks/>
          </p:cNvCxnSpPr>
          <p:nvPr/>
        </p:nvCxnSpPr>
        <p:spPr>
          <a:xfrm>
            <a:off x="839504" y="6071288"/>
            <a:ext cx="5671740" cy="20607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5" name="正方形/長方形 34">
            <a:extLst>
              <a:ext uri="{FF2B5EF4-FFF2-40B4-BE49-F238E27FC236}">
                <a16:creationId xmlns:a16="http://schemas.microsoft.com/office/drawing/2014/main" id="{8CACA5DD-2960-4837-A908-34F9499349E1}"/>
              </a:ext>
            </a:extLst>
          </p:cNvPr>
          <p:cNvSpPr/>
          <p:nvPr/>
        </p:nvSpPr>
        <p:spPr>
          <a:xfrm>
            <a:off x="9580255" y="2416823"/>
            <a:ext cx="1282790" cy="4915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lumMod val="95000"/>
                    <a:lumOff val="5000"/>
                  </a:schemeClr>
                </a:solidFill>
              </a:rPr>
              <a:t>保護者と連携へ</a:t>
            </a:r>
            <a:endParaRPr lang="en-US" sz="1200" dirty="0">
              <a:solidFill>
                <a:schemeClr val="tx1">
                  <a:lumMod val="95000"/>
                  <a:lumOff val="5000"/>
                </a:schemeClr>
              </a:solidFill>
            </a:endParaRPr>
          </a:p>
        </p:txBody>
      </p:sp>
      <p:sp>
        <p:nvSpPr>
          <p:cNvPr id="36" name="正方形/長方形 35">
            <a:extLst>
              <a:ext uri="{FF2B5EF4-FFF2-40B4-BE49-F238E27FC236}">
                <a16:creationId xmlns:a16="http://schemas.microsoft.com/office/drawing/2014/main" id="{F4269246-8FDD-4992-8CE5-084E0ECD992F}"/>
              </a:ext>
            </a:extLst>
          </p:cNvPr>
          <p:cNvSpPr/>
          <p:nvPr/>
        </p:nvSpPr>
        <p:spPr>
          <a:xfrm>
            <a:off x="9709278" y="3487877"/>
            <a:ext cx="1024744" cy="793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lumMod val="95000"/>
                    <a:lumOff val="5000"/>
                  </a:schemeClr>
                </a:solidFill>
              </a:rPr>
              <a:t>保護者からの拒絶</a:t>
            </a:r>
            <a:endParaRPr lang="en-US" sz="1200" dirty="0">
              <a:solidFill>
                <a:schemeClr val="tx1">
                  <a:lumMod val="95000"/>
                  <a:lumOff val="5000"/>
                </a:schemeClr>
              </a:solidFill>
            </a:endParaRPr>
          </a:p>
        </p:txBody>
      </p:sp>
      <p:cxnSp>
        <p:nvCxnSpPr>
          <p:cNvPr id="38" name="直線コネクタ 37">
            <a:extLst>
              <a:ext uri="{FF2B5EF4-FFF2-40B4-BE49-F238E27FC236}">
                <a16:creationId xmlns:a16="http://schemas.microsoft.com/office/drawing/2014/main" id="{7199BF6D-E1F3-4441-B292-5365A0ED4CE8}"/>
              </a:ext>
            </a:extLst>
          </p:cNvPr>
          <p:cNvCxnSpPr>
            <a:cxnSpLocks/>
          </p:cNvCxnSpPr>
          <p:nvPr/>
        </p:nvCxnSpPr>
        <p:spPr>
          <a:xfrm>
            <a:off x="7942570" y="3420915"/>
            <a:ext cx="1358389" cy="3511"/>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CD4DFD38-B319-42B8-BC61-0C8B8679B015}"/>
              </a:ext>
            </a:extLst>
          </p:cNvPr>
          <p:cNvCxnSpPr>
            <a:cxnSpLocks/>
          </p:cNvCxnSpPr>
          <p:nvPr/>
        </p:nvCxnSpPr>
        <p:spPr>
          <a:xfrm>
            <a:off x="8463947" y="2541653"/>
            <a:ext cx="837012" cy="882773"/>
          </a:xfrm>
          <a:prstGeom prst="line">
            <a:avLst/>
          </a:prstGeom>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F5E69C4B-AAD5-49B6-99D1-53A74568A08B}"/>
              </a:ext>
            </a:extLst>
          </p:cNvPr>
          <p:cNvCxnSpPr>
            <a:cxnSpLocks/>
          </p:cNvCxnSpPr>
          <p:nvPr/>
        </p:nvCxnSpPr>
        <p:spPr>
          <a:xfrm flipV="1">
            <a:off x="7870184" y="3420915"/>
            <a:ext cx="1430775" cy="656596"/>
          </a:xfrm>
          <a:prstGeom prst="line">
            <a:avLst/>
          </a:prstGeom>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40587F50-F7DE-4260-A67C-8151BD57FE97}"/>
              </a:ext>
            </a:extLst>
          </p:cNvPr>
          <p:cNvCxnSpPr>
            <a:cxnSpLocks/>
          </p:cNvCxnSpPr>
          <p:nvPr/>
        </p:nvCxnSpPr>
        <p:spPr>
          <a:xfrm>
            <a:off x="9294048" y="3420914"/>
            <a:ext cx="295489" cy="360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E4ECA759-DD08-428C-A82A-A499EA989902}"/>
              </a:ext>
            </a:extLst>
          </p:cNvPr>
          <p:cNvCxnSpPr>
            <a:cxnSpLocks/>
          </p:cNvCxnSpPr>
          <p:nvPr/>
        </p:nvCxnSpPr>
        <p:spPr>
          <a:xfrm flipV="1">
            <a:off x="9295234" y="2884814"/>
            <a:ext cx="437342" cy="5442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直線矢印コネクタ 57">
            <a:extLst>
              <a:ext uri="{FF2B5EF4-FFF2-40B4-BE49-F238E27FC236}">
                <a16:creationId xmlns:a16="http://schemas.microsoft.com/office/drawing/2014/main" id="{0477E4A3-6438-46A5-AFD3-36C65B60CFC2}"/>
              </a:ext>
            </a:extLst>
          </p:cNvPr>
          <p:cNvCxnSpPr>
            <a:cxnSpLocks/>
          </p:cNvCxnSpPr>
          <p:nvPr/>
        </p:nvCxnSpPr>
        <p:spPr>
          <a:xfrm flipH="1" flipV="1">
            <a:off x="9557204" y="1392702"/>
            <a:ext cx="664446" cy="1024121"/>
          </a:xfrm>
          <a:prstGeom prst="straightConnector1">
            <a:avLst/>
          </a:prstGeom>
          <a:ln w="57150">
            <a:solidFill>
              <a:schemeClr val="accent6">
                <a:lumMod val="75000"/>
              </a:schemeClr>
            </a:solidFill>
            <a:headEnd type="none" w="med" len="med"/>
            <a:tailEnd type="arrow"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0" name="矢印: 左カーブ 59">
            <a:extLst>
              <a:ext uri="{FF2B5EF4-FFF2-40B4-BE49-F238E27FC236}">
                <a16:creationId xmlns:a16="http://schemas.microsoft.com/office/drawing/2014/main" id="{C5488A97-E014-40E8-ABFE-D32EEE43ACED}"/>
              </a:ext>
            </a:extLst>
          </p:cNvPr>
          <p:cNvSpPr/>
          <p:nvPr/>
        </p:nvSpPr>
        <p:spPr>
          <a:xfrm>
            <a:off x="10296906" y="856343"/>
            <a:ext cx="1584432" cy="5444226"/>
          </a:xfrm>
          <a:prstGeom prst="curvedLef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矢印: 下 61">
            <a:extLst>
              <a:ext uri="{FF2B5EF4-FFF2-40B4-BE49-F238E27FC236}">
                <a16:creationId xmlns:a16="http://schemas.microsoft.com/office/drawing/2014/main" id="{547983B0-A75C-408D-8780-11B6C26A9155}"/>
              </a:ext>
            </a:extLst>
          </p:cNvPr>
          <p:cNvSpPr/>
          <p:nvPr/>
        </p:nvSpPr>
        <p:spPr>
          <a:xfrm>
            <a:off x="8846019" y="1272519"/>
            <a:ext cx="429020" cy="962206"/>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63" name="矢印: 下 62">
            <a:extLst>
              <a:ext uri="{FF2B5EF4-FFF2-40B4-BE49-F238E27FC236}">
                <a16:creationId xmlns:a16="http://schemas.microsoft.com/office/drawing/2014/main" id="{D257ECE1-4752-4B5F-B4B8-DA94A8F00288}"/>
              </a:ext>
            </a:extLst>
          </p:cNvPr>
          <p:cNvSpPr/>
          <p:nvPr/>
        </p:nvSpPr>
        <p:spPr>
          <a:xfrm rot="3278230">
            <a:off x="5477896" y="604796"/>
            <a:ext cx="429020" cy="2661683"/>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cxnSp>
        <p:nvCxnSpPr>
          <p:cNvPr id="65" name="直線コネクタ 64">
            <a:extLst>
              <a:ext uri="{FF2B5EF4-FFF2-40B4-BE49-F238E27FC236}">
                <a16:creationId xmlns:a16="http://schemas.microsoft.com/office/drawing/2014/main" id="{23D88535-B3B7-4BFD-9155-A2E54D5A0132}"/>
              </a:ext>
            </a:extLst>
          </p:cNvPr>
          <p:cNvCxnSpPr>
            <a:cxnSpLocks/>
            <a:stCxn id="35" idx="3"/>
          </p:cNvCxnSpPr>
          <p:nvPr/>
        </p:nvCxnSpPr>
        <p:spPr>
          <a:xfrm flipV="1">
            <a:off x="10863045" y="2662604"/>
            <a:ext cx="226077" cy="1"/>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7BF93B3E-42AC-4CF8-B724-A8ADCC963118}"/>
              </a:ext>
            </a:extLst>
          </p:cNvPr>
          <p:cNvCxnSpPr>
            <a:cxnSpLocks/>
          </p:cNvCxnSpPr>
          <p:nvPr/>
        </p:nvCxnSpPr>
        <p:spPr>
          <a:xfrm>
            <a:off x="11089122" y="2662604"/>
            <a:ext cx="0" cy="2468944"/>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850E8B0C-C120-4232-AA9F-0895B21021D3}"/>
              </a:ext>
            </a:extLst>
          </p:cNvPr>
          <p:cNvCxnSpPr>
            <a:cxnSpLocks/>
          </p:cNvCxnSpPr>
          <p:nvPr/>
        </p:nvCxnSpPr>
        <p:spPr>
          <a:xfrm flipH="1">
            <a:off x="10296906" y="5131548"/>
            <a:ext cx="792216" cy="397413"/>
          </a:xfrm>
          <a:prstGeom prst="straightConnector1">
            <a:avLst/>
          </a:prstGeom>
          <a:ln w="38100">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5" name="楕円 74">
            <a:extLst>
              <a:ext uri="{FF2B5EF4-FFF2-40B4-BE49-F238E27FC236}">
                <a16:creationId xmlns:a16="http://schemas.microsoft.com/office/drawing/2014/main" id="{6813DE3E-F99D-4A00-8368-190957362885}"/>
              </a:ext>
            </a:extLst>
          </p:cNvPr>
          <p:cNvSpPr/>
          <p:nvPr/>
        </p:nvSpPr>
        <p:spPr>
          <a:xfrm>
            <a:off x="8318967" y="4421977"/>
            <a:ext cx="1591361" cy="4804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同僚の遠慮</a:t>
            </a:r>
            <a:endParaRPr lang="en-US" sz="1400" b="1" dirty="0">
              <a:solidFill>
                <a:srgbClr val="FF0000"/>
              </a:solidFill>
            </a:endParaRPr>
          </a:p>
        </p:txBody>
      </p:sp>
      <p:sp>
        <p:nvSpPr>
          <p:cNvPr id="81" name="矢印: 下 80">
            <a:extLst>
              <a:ext uri="{FF2B5EF4-FFF2-40B4-BE49-F238E27FC236}">
                <a16:creationId xmlns:a16="http://schemas.microsoft.com/office/drawing/2014/main" id="{79EDE623-C752-4267-85B4-5FFA1A2CE491}"/>
              </a:ext>
            </a:extLst>
          </p:cNvPr>
          <p:cNvSpPr/>
          <p:nvPr/>
        </p:nvSpPr>
        <p:spPr>
          <a:xfrm rot="16200000">
            <a:off x="5177047" y="3509495"/>
            <a:ext cx="372794" cy="921177"/>
          </a:xfrm>
          <a:prstGeom prst="downArrow">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矢印: 下 81">
            <a:extLst>
              <a:ext uri="{FF2B5EF4-FFF2-40B4-BE49-F238E27FC236}">
                <a16:creationId xmlns:a16="http://schemas.microsoft.com/office/drawing/2014/main" id="{A6238753-C9ED-4097-90C7-AB5D345E0FAB}"/>
              </a:ext>
            </a:extLst>
          </p:cNvPr>
          <p:cNvSpPr/>
          <p:nvPr/>
        </p:nvSpPr>
        <p:spPr>
          <a:xfrm rot="17603417">
            <a:off x="4917859" y="4133051"/>
            <a:ext cx="372794" cy="2904680"/>
          </a:xfrm>
          <a:prstGeom prst="downArrow">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矢印: 下 82">
            <a:extLst>
              <a:ext uri="{FF2B5EF4-FFF2-40B4-BE49-F238E27FC236}">
                <a16:creationId xmlns:a16="http://schemas.microsoft.com/office/drawing/2014/main" id="{D913B1ED-558A-481E-A213-65CF992D2E10}"/>
              </a:ext>
            </a:extLst>
          </p:cNvPr>
          <p:cNvSpPr/>
          <p:nvPr/>
        </p:nvSpPr>
        <p:spPr>
          <a:xfrm rot="1049515">
            <a:off x="10086770" y="4219166"/>
            <a:ext cx="372794" cy="1136200"/>
          </a:xfrm>
          <a:prstGeom prst="downArrow">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正方形/長方形 83">
            <a:extLst>
              <a:ext uri="{FF2B5EF4-FFF2-40B4-BE49-F238E27FC236}">
                <a16:creationId xmlns:a16="http://schemas.microsoft.com/office/drawing/2014/main" id="{A4018EE1-5BC6-44CE-A11E-9943B1CEA0A3}"/>
              </a:ext>
            </a:extLst>
          </p:cNvPr>
          <p:cNvSpPr/>
          <p:nvPr/>
        </p:nvSpPr>
        <p:spPr>
          <a:xfrm>
            <a:off x="1918834" y="4514098"/>
            <a:ext cx="2303150" cy="339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rPr>
              <a:t>・教員の迷い</a:t>
            </a:r>
            <a:endParaRPr lang="en-US" sz="1400" dirty="0">
              <a:solidFill>
                <a:schemeClr val="tx1">
                  <a:lumMod val="95000"/>
                  <a:lumOff val="5000"/>
                </a:schemeClr>
              </a:solidFill>
            </a:endParaRPr>
          </a:p>
        </p:txBody>
      </p:sp>
      <p:sp>
        <p:nvSpPr>
          <p:cNvPr id="85" name="正方形/長方形 84">
            <a:extLst>
              <a:ext uri="{FF2B5EF4-FFF2-40B4-BE49-F238E27FC236}">
                <a16:creationId xmlns:a16="http://schemas.microsoft.com/office/drawing/2014/main" id="{0639176A-31A9-466D-ADB2-80F49A3BA19D}"/>
              </a:ext>
            </a:extLst>
          </p:cNvPr>
          <p:cNvSpPr/>
          <p:nvPr/>
        </p:nvSpPr>
        <p:spPr>
          <a:xfrm>
            <a:off x="5894497" y="3222209"/>
            <a:ext cx="1975687" cy="397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rPr>
              <a:t>・子どもをめぐる　　</a:t>
            </a:r>
            <a:endParaRPr lang="en-US" altLang="ja-JP" sz="1400" dirty="0">
              <a:solidFill>
                <a:schemeClr val="tx1">
                  <a:lumMod val="95000"/>
                  <a:lumOff val="5000"/>
                </a:schemeClr>
              </a:solidFill>
            </a:endParaRPr>
          </a:p>
          <a:p>
            <a:r>
              <a:rPr lang="ja-JP" altLang="en-US" sz="1400" dirty="0">
                <a:solidFill>
                  <a:schemeClr val="tx1">
                    <a:lumMod val="95000"/>
                    <a:lumOff val="5000"/>
                  </a:schemeClr>
                </a:solidFill>
              </a:rPr>
              <a:t>　　認識共有への模索</a:t>
            </a:r>
            <a:endParaRPr lang="en-US" sz="1400" dirty="0">
              <a:solidFill>
                <a:schemeClr val="tx1">
                  <a:lumMod val="95000"/>
                  <a:lumOff val="5000"/>
                </a:schemeClr>
              </a:solidFill>
            </a:endParaRPr>
          </a:p>
        </p:txBody>
      </p:sp>
      <p:cxnSp>
        <p:nvCxnSpPr>
          <p:cNvPr id="90" name="直線矢印コネクタ 89">
            <a:extLst>
              <a:ext uri="{FF2B5EF4-FFF2-40B4-BE49-F238E27FC236}">
                <a16:creationId xmlns:a16="http://schemas.microsoft.com/office/drawing/2014/main" id="{E48626F8-179E-4D73-B721-DFE2B31C4CBE}"/>
              </a:ext>
            </a:extLst>
          </p:cNvPr>
          <p:cNvCxnSpPr>
            <a:cxnSpLocks/>
            <a:stCxn id="75" idx="2"/>
          </p:cNvCxnSpPr>
          <p:nvPr/>
        </p:nvCxnSpPr>
        <p:spPr>
          <a:xfrm flipH="1" flipV="1">
            <a:off x="7895244" y="4413664"/>
            <a:ext cx="423723" cy="2485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正方形/長方形 98">
            <a:extLst>
              <a:ext uri="{FF2B5EF4-FFF2-40B4-BE49-F238E27FC236}">
                <a16:creationId xmlns:a16="http://schemas.microsoft.com/office/drawing/2014/main" id="{6102918D-8988-4850-ACF9-40A39E9D7071}"/>
              </a:ext>
            </a:extLst>
          </p:cNvPr>
          <p:cNvSpPr/>
          <p:nvPr/>
        </p:nvSpPr>
        <p:spPr>
          <a:xfrm>
            <a:off x="497644" y="1233934"/>
            <a:ext cx="2512842" cy="628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95000"/>
                    <a:lumOff val="5000"/>
                  </a:schemeClr>
                </a:solidFill>
              </a:rPr>
              <a:t>・教員の戸惑い</a:t>
            </a:r>
            <a:endParaRPr lang="en-US" altLang="ja-JP" sz="1400" dirty="0">
              <a:solidFill>
                <a:schemeClr val="tx1">
                  <a:lumMod val="95000"/>
                  <a:lumOff val="5000"/>
                </a:schemeClr>
              </a:solidFill>
            </a:endParaRPr>
          </a:p>
          <a:p>
            <a:endParaRPr lang="en-US" altLang="ja-JP" sz="1400" dirty="0">
              <a:solidFill>
                <a:schemeClr val="tx1">
                  <a:lumMod val="95000"/>
                  <a:lumOff val="5000"/>
                </a:schemeClr>
              </a:solidFill>
            </a:endParaRPr>
          </a:p>
          <a:p>
            <a:r>
              <a:rPr lang="ja-JP" altLang="en-US" sz="1400" dirty="0">
                <a:solidFill>
                  <a:schemeClr val="tx1">
                    <a:lumMod val="95000"/>
                    <a:lumOff val="5000"/>
                  </a:schemeClr>
                </a:solidFill>
              </a:rPr>
              <a:t>・保護者からの否定的反応</a:t>
            </a:r>
            <a:endParaRPr lang="en-US" sz="1400" dirty="0">
              <a:solidFill>
                <a:schemeClr val="tx1">
                  <a:lumMod val="95000"/>
                  <a:lumOff val="5000"/>
                </a:schemeClr>
              </a:solidFill>
            </a:endParaRPr>
          </a:p>
        </p:txBody>
      </p:sp>
      <p:sp>
        <p:nvSpPr>
          <p:cNvPr id="47" name="矢印: 下 46">
            <a:extLst>
              <a:ext uri="{FF2B5EF4-FFF2-40B4-BE49-F238E27FC236}">
                <a16:creationId xmlns:a16="http://schemas.microsoft.com/office/drawing/2014/main" id="{84F6E6DB-E154-410C-A6DB-B30A571D3D89}"/>
              </a:ext>
            </a:extLst>
          </p:cNvPr>
          <p:cNvSpPr/>
          <p:nvPr/>
        </p:nvSpPr>
        <p:spPr>
          <a:xfrm rot="4827970">
            <a:off x="4929051" y="-550220"/>
            <a:ext cx="429020" cy="2949683"/>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49" name="スライド番号プレースホルダー 1">
            <a:extLst>
              <a:ext uri="{FF2B5EF4-FFF2-40B4-BE49-F238E27FC236}">
                <a16:creationId xmlns:a16="http://schemas.microsoft.com/office/drawing/2014/main" id="{F76D9B46-8578-49E0-95AB-74CE146CC385}"/>
              </a:ext>
            </a:extLst>
          </p:cNvPr>
          <p:cNvSpPr>
            <a:spLocks noGrp="1"/>
          </p:cNvSpPr>
          <p:nvPr>
            <p:ph type="sldNum" sz="quarter" idx="12"/>
          </p:nvPr>
        </p:nvSpPr>
        <p:spPr>
          <a:xfrm>
            <a:off x="8610600" y="6356350"/>
            <a:ext cx="2743200" cy="365125"/>
          </a:xfrm>
        </p:spPr>
        <p:txBody>
          <a:bodyPr/>
          <a:lstStyle/>
          <a:p>
            <a:fld id="{D87709A5-3FF6-4392-920E-06D397A86C0C}" type="slidenum">
              <a:rPr kumimoji="1" lang="ja-JP" altLang="en-US" smtClean="0"/>
              <a:t>27</a:t>
            </a:fld>
            <a:endParaRPr kumimoji="1" lang="ja-JP" altLang="en-US" dirty="0"/>
          </a:p>
        </p:txBody>
      </p:sp>
      <p:sp>
        <p:nvSpPr>
          <p:cNvPr id="50" name="テキスト ボックス 49">
            <a:extLst>
              <a:ext uri="{FF2B5EF4-FFF2-40B4-BE49-F238E27FC236}">
                <a16:creationId xmlns:a16="http://schemas.microsoft.com/office/drawing/2014/main" id="{31F1F0FE-58FD-4B3F-8E8B-658E969320E8}"/>
              </a:ext>
            </a:extLst>
          </p:cNvPr>
          <p:cNvSpPr txBox="1"/>
          <p:nvPr/>
        </p:nvSpPr>
        <p:spPr>
          <a:xfrm>
            <a:off x="240793" y="113468"/>
            <a:ext cx="6182444" cy="523220"/>
          </a:xfrm>
          <a:prstGeom prst="rect">
            <a:avLst/>
          </a:prstGeom>
          <a:noFill/>
        </p:spPr>
        <p:txBody>
          <a:bodyPr wrap="square" rtlCol="0">
            <a:spAutoFit/>
          </a:bodyPr>
          <a:lstStyle/>
          <a:p>
            <a:r>
              <a:rPr lang="ja-JP" altLang="en-US" sz="2800" dirty="0"/>
              <a:t>⑧教員</a:t>
            </a:r>
            <a:r>
              <a:rPr kumimoji="1" lang="ja-JP" altLang="en-US" sz="2800" dirty="0"/>
              <a:t>の分析（</a:t>
            </a:r>
            <a:r>
              <a:rPr kumimoji="1" lang="en-US" altLang="ja-JP" sz="2800" dirty="0"/>
              <a:t>1</a:t>
            </a:r>
            <a:r>
              <a:rPr kumimoji="1" lang="ja-JP" altLang="en-US" sz="2800" dirty="0"/>
              <a:t>）</a:t>
            </a:r>
            <a:r>
              <a:rPr kumimoji="1" lang="en-US" altLang="ja-JP" sz="2800" dirty="0"/>
              <a:t>――</a:t>
            </a:r>
            <a:r>
              <a:rPr kumimoji="1" lang="ja-JP" altLang="en-US" sz="2800" dirty="0"/>
              <a:t>概念図</a:t>
            </a:r>
            <a:r>
              <a:rPr kumimoji="1" lang="en-US" altLang="ja-JP" sz="2800" dirty="0"/>
              <a:t>――</a:t>
            </a:r>
            <a:endParaRPr kumimoji="1" lang="ja-JP" altLang="en-US" sz="2800" dirty="0"/>
          </a:p>
        </p:txBody>
      </p:sp>
    </p:spTree>
    <p:extLst>
      <p:ext uri="{BB962C8B-B14F-4D97-AF65-F5344CB8AC3E}">
        <p14:creationId xmlns:p14="http://schemas.microsoft.com/office/powerpoint/2010/main" val="1028659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428453E-5551-4922-878F-F5ABD3E442DD}"/>
              </a:ext>
            </a:extLst>
          </p:cNvPr>
          <p:cNvSpPr>
            <a:spLocks noGrp="1"/>
          </p:cNvSpPr>
          <p:nvPr>
            <p:ph type="sldNum" sz="quarter" idx="12"/>
          </p:nvPr>
        </p:nvSpPr>
        <p:spPr/>
        <p:txBody>
          <a:bodyPr/>
          <a:lstStyle/>
          <a:p>
            <a:fld id="{D87709A5-3FF6-4392-920E-06D397A86C0C}" type="slidenum">
              <a:rPr kumimoji="1" lang="ja-JP" altLang="en-US" smtClean="0"/>
              <a:t>28</a:t>
            </a:fld>
            <a:endParaRPr kumimoji="1" lang="ja-JP" altLang="en-US" dirty="0"/>
          </a:p>
        </p:txBody>
      </p:sp>
      <p:sp>
        <p:nvSpPr>
          <p:cNvPr id="3" name="タイトル 1">
            <a:extLst>
              <a:ext uri="{FF2B5EF4-FFF2-40B4-BE49-F238E27FC236}">
                <a16:creationId xmlns:a16="http://schemas.microsoft.com/office/drawing/2014/main" id="{E7F0FB5E-48BD-4253-BDC8-DA129D478928}"/>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⑧教員側の分析（</a:t>
            </a:r>
            <a:r>
              <a:rPr lang="en-US" altLang="ja-JP" sz="2800" dirty="0"/>
              <a:t>2</a:t>
            </a:r>
            <a:r>
              <a:rPr lang="ja-JP" altLang="en-US" sz="2800" dirty="0"/>
              <a:t>）</a:t>
            </a:r>
            <a:r>
              <a:rPr lang="en-US" altLang="ja-JP" sz="2800" dirty="0"/>
              <a:t>――</a:t>
            </a:r>
            <a:r>
              <a:rPr lang="ja-JP" altLang="en-US" sz="2800" dirty="0"/>
              <a:t>教員の変化</a:t>
            </a:r>
            <a:r>
              <a:rPr lang="en-US" altLang="ja-JP" sz="2800" dirty="0"/>
              <a:t>――</a:t>
            </a:r>
            <a:endParaRPr lang="ja-JP" altLang="en-US" sz="2800" dirty="0"/>
          </a:p>
        </p:txBody>
      </p:sp>
      <p:graphicFrame>
        <p:nvGraphicFramePr>
          <p:cNvPr id="4" name="図表 3">
            <a:extLst>
              <a:ext uri="{FF2B5EF4-FFF2-40B4-BE49-F238E27FC236}">
                <a16:creationId xmlns:a16="http://schemas.microsoft.com/office/drawing/2014/main" id="{3DBBE07C-2E07-4922-858B-8CFDD9D5CDE8}"/>
              </a:ext>
            </a:extLst>
          </p:cNvPr>
          <p:cNvGraphicFramePr/>
          <p:nvPr>
            <p:extLst>
              <p:ext uri="{D42A27DB-BD31-4B8C-83A1-F6EECF244321}">
                <p14:modId xmlns:p14="http://schemas.microsoft.com/office/powerpoint/2010/main" val="426533396"/>
              </p:ext>
            </p:extLst>
          </p:nvPr>
        </p:nvGraphicFramePr>
        <p:xfrm>
          <a:off x="356507" y="1432627"/>
          <a:ext cx="11478986" cy="577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矢印: 右 4">
            <a:extLst>
              <a:ext uri="{FF2B5EF4-FFF2-40B4-BE49-F238E27FC236}">
                <a16:creationId xmlns:a16="http://schemas.microsoft.com/office/drawing/2014/main" id="{DB8E2CC6-8517-485A-A5DB-05604C3B2922}"/>
              </a:ext>
            </a:extLst>
          </p:cNvPr>
          <p:cNvSpPr/>
          <p:nvPr/>
        </p:nvSpPr>
        <p:spPr>
          <a:xfrm rot="19069887">
            <a:off x="8397521" y="2731904"/>
            <a:ext cx="596347" cy="283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48565D73-537D-420C-A27D-1C971247C1D4}"/>
              </a:ext>
            </a:extLst>
          </p:cNvPr>
          <p:cNvSpPr/>
          <p:nvPr/>
        </p:nvSpPr>
        <p:spPr>
          <a:xfrm>
            <a:off x="9021635" y="1270087"/>
            <a:ext cx="2573011" cy="13255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模索期において</a:t>
            </a:r>
            <a:r>
              <a:rPr lang="ja-JP" altLang="en-US" dirty="0"/>
              <a:t>保護者と信頼関係構築、認識の共有が上手くできれば</a:t>
            </a:r>
            <a:r>
              <a:rPr kumimoji="1" lang="ja-JP" altLang="en-US" dirty="0"/>
              <a:t>、</a:t>
            </a:r>
            <a:r>
              <a:rPr lang="ja-JP" altLang="en-US" b="1" dirty="0">
                <a:solidFill>
                  <a:srgbClr val="FF0000"/>
                </a:solidFill>
              </a:rPr>
              <a:t>機能的連携</a:t>
            </a:r>
            <a:r>
              <a:rPr lang="ja-JP" altLang="en-US" dirty="0">
                <a:solidFill>
                  <a:schemeClr val="tx1"/>
                </a:solidFill>
              </a:rPr>
              <a:t>に繋がる</a:t>
            </a:r>
            <a:r>
              <a:rPr kumimoji="1" lang="ja-JP" altLang="en-US" dirty="0"/>
              <a:t>。</a:t>
            </a:r>
          </a:p>
        </p:txBody>
      </p:sp>
      <p:sp>
        <p:nvSpPr>
          <p:cNvPr id="7" name="テキスト ボックス 6">
            <a:extLst>
              <a:ext uri="{FF2B5EF4-FFF2-40B4-BE49-F238E27FC236}">
                <a16:creationId xmlns:a16="http://schemas.microsoft.com/office/drawing/2014/main" id="{F66F3271-B490-4ABD-BC8B-40B80EB1EB7D}"/>
              </a:ext>
            </a:extLst>
          </p:cNvPr>
          <p:cNvSpPr txBox="1"/>
          <p:nvPr/>
        </p:nvSpPr>
        <p:spPr>
          <a:xfrm>
            <a:off x="161876" y="5585538"/>
            <a:ext cx="2533650" cy="461665"/>
          </a:xfrm>
          <a:prstGeom prst="rect">
            <a:avLst/>
          </a:prstGeom>
          <a:noFill/>
        </p:spPr>
        <p:txBody>
          <a:bodyPr wrap="square" rtlCol="0">
            <a:spAutoFit/>
          </a:bodyPr>
          <a:lstStyle/>
          <a:p>
            <a:r>
              <a:rPr kumimoji="1" lang="ja-JP" altLang="en-US" sz="2400" b="1" u="sng" dirty="0">
                <a:solidFill>
                  <a:srgbClr val="FF0000"/>
                </a:solidFill>
              </a:rPr>
              <a:t>わからない教員</a:t>
            </a:r>
          </a:p>
        </p:txBody>
      </p:sp>
      <p:sp>
        <p:nvSpPr>
          <p:cNvPr id="8" name="テキスト ボックス 7">
            <a:extLst>
              <a:ext uri="{FF2B5EF4-FFF2-40B4-BE49-F238E27FC236}">
                <a16:creationId xmlns:a16="http://schemas.microsoft.com/office/drawing/2014/main" id="{F0ACFE83-C2FB-424A-8D69-D1A1DDA90E4A}"/>
              </a:ext>
            </a:extLst>
          </p:cNvPr>
          <p:cNvSpPr txBox="1"/>
          <p:nvPr/>
        </p:nvSpPr>
        <p:spPr>
          <a:xfrm>
            <a:off x="2552700" y="5585538"/>
            <a:ext cx="3543300" cy="461665"/>
          </a:xfrm>
          <a:prstGeom prst="rect">
            <a:avLst/>
          </a:prstGeom>
          <a:noFill/>
        </p:spPr>
        <p:txBody>
          <a:bodyPr wrap="square" rtlCol="0">
            <a:spAutoFit/>
          </a:bodyPr>
          <a:lstStyle/>
          <a:p>
            <a:r>
              <a:rPr kumimoji="1" lang="ja-JP" altLang="en-US" sz="2400" b="1" u="sng" dirty="0">
                <a:solidFill>
                  <a:srgbClr val="FF0000"/>
                </a:solidFill>
              </a:rPr>
              <a:t>一方的な行為となる教員</a:t>
            </a:r>
          </a:p>
        </p:txBody>
      </p:sp>
      <p:sp>
        <p:nvSpPr>
          <p:cNvPr id="9" name="テキスト ボックス 8">
            <a:extLst>
              <a:ext uri="{FF2B5EF4-FFF2-40B4-BE49-F238E27FC236}">
                <a16:creationId xmlns:a16="http://schemas.microsoft.com/office/drawing/2014/main" id="{3362E23B-D6B5-404F-AD7A-1DA355125DE8}"/>
              </a:ext>
            </a:extLst>
          </p:cNvPr>
          <p:cNvSpPr txBox="1"/>
          <p:nvPr/>
        </p:nvSpPr>
        <p:spPr>
          <a:xfrm>
            <a:off x="6096001" y="5577531"/>
            <a:ext cx="3065738" cy="461665"/>
          </a:xfrm>
          <a:prstGeom prst="rect">
            <a:avLst/>
          </a:prstGeom>
          <a:noFill/>
        </p:spPr>
        <p:txBody>
          <a:bodyPr wrap="square" rtlCol="0">
            <a:spAutoFit/>
          </a:bodyPr>
          <a:lstStyle/>
          <a:p>
            <a:r>
              <a:rPr lang="ja-JP" altLang="en-US" sz="2400" b="1" u="sng" dirty="0">
                <a:solidFill>
                  <a:srgbClr val="FF0000"/>
                </a:solidFill>
              </a:rPr>
              <a:t>連携を模索する教員</a:t>
            </a:r>
            <a:endParaRPr kumimoji="1" lang="ja-JP" altLang="en-US" sz="2400" b="1" u="sng" dirty="0">
              <a:solidFill>
                <a:srgbClr val="FF0000"/>
              </a:solidFill>
            </a:endParaRPr>
          </a:p>
        </p:txBody>
      </p:sp>
      <p:sp>
        <p:nvSpPr>
          <p:cNvPr id="10" name="テキスト ボックス 9">
            <a:extLst>
              <a:ext uri="{FF2B5EF4-FFF2-40B4-BE49-F238E27FC236}">
                <a16:creationId xmlns:a16="http://schemas.microsoft.com/office/drawing/2014/main" id="{20380DED-073E-4C6D-9464-2CC28543D5B7}"/>
              </a:ext>
            </a:extLst>
          </p:cNvPr>
          <p:cNvSpPr txBox="1"/>
          <p:nvPr/>
        </p:nvSpPr>
        <p:spPr>
          <a:xfrm>
            <a:off x="9161738" y="5585538"/>
            <a:ext cx="2673755" cy="461665"/>
          </a:xfrm>
          <a:prstGeom prst="rect">
            <a:avLst/>
          </a:prstGeom>
          <a:noFill/>
        </p:spPr>
        <p:txBody>
          <a:bodyPr wrap="square" rtlCol="0">
            <a:spAutoFit/>
          </a:bodyPr>
          <a:lstStyle/>
          <a:p>
            <a:r>
              <a:rPr lang="ja-JP" altLang="en-US" sz="2400" b="1" u="sng" dirty="0">
                <a:solidFill>
                  <a:srgbClr val="FF0000"/>
                </a:solidFill>
              </a:rPr>
              <a:t>連携を諦める</a:t>
            </a:r>
            <a:r>
              <a:rPr kumimoji="1" lang="ja-JP" altLang="en-US" sz="2400" b="1" u="sng" dirty="0">
                <a:solidFill>
                  <a:srgbClr val="FF0000"/>
                </a:solidFill>
              </a:rPr>
              <a:t>教員</a:t>
            </a:r>
          </a:p>
        </p:txBody>
      </p:sp>
    </p:spTree>
    <p:extLst>
      <p:ext uri="{BB962C8B-B14F-4D97-AF65-F5344CB8AC3E}">
        <p14:creationId xmlns:p14="http://schemas.microsoft.com/office/powerpoint/2010/main" val="1666671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4FB370E-07A9-4FF6-8CD5-DD17460525D9}"/>
              </a:ext>
            </a:extLst>
          </p:cNvPr>
          <p:cNvSpPr>
            <a:spLocks noGrp="1"/>
          </p:cNvSpPr>
          <p:nvPr>
            <p:ph type="sldNum" sz="quarter" idx="12"/>
          </p:nvPr>
        </p:nvSpPr>
        <p:spPr/>
        <p:txBody>
          <a:bodyPr/>
          <a:lstStyle/>
          <a:p>
            <a:fld id="{D87709A5-3FF6-4392-920E-06D397A86C0C}" type="slidenum">
              <a:rPr kumimoji="1" lang="ja-JP" altLang="en-US" smtClean="0"/>
              <a:t>29</a:t>
            </a:fld>
            <a:endParaRPr kumimoji="1" lang="ja-JP" altLang="en-US"/>
          </a:p>
        </p:txBody>
      </p:sp>
      <p:sp>
        <p:nvSpPr>
          <p:cNvPr id="3" name="タイトル 1">
            <a:extLst>
              <a:ext uri="{FF2B5EF4-FFF2-40B4-BE49-F238E27FC236}">
                <a16:creationId xmlns:a16="http://schemas.microsoft.com/office/drawing/2014/main" id="{8227BC31-0CBC-476B-B402-3649E7B49E4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⑧教員側の分析（</a:t>
            </a:r>
            <a:r>
              <a:rPr lang="en-US" altLang="ja-JP" sz="2800" dirty="0"/>
              <a:t>3</a:t>
            </a:r>
            <a:r>
              <a:rPr lang="ja-JP" altLang="en-US" sz="2800" dirty="0"/>
              <a:t>）</a:t>
            </a:r>
            <a:r>
              <a:rPr lang="en-US" altLang="ja-JP" sz="2800" dirty="0"/>
              <a:t>――</a:t>
            </a:r>
            <a:r>
              <a:rPr lang="ja-JP" altLang="en-US" sz="2800" dirty="0"/>
              <a:t>「戸惑い期」の教員</a:t>
            </a:r>
            <a:r>
              <a:rPr lang="en-US" altLang="ja-JP" sz="2800" dirty="0"/>
              <a:t>――</a:t>
            </a:r>
            <a:endParaRPr lang="ja-JP" altLang="en-US" sz="2800" dirty="0"/>
          </a:p>
        </p:txBody>
      </p:sp>
      <p:pic>
        <p:nvPicPr>
          <p:cNvPr id="3074" name="Picture 2">
            <a:extLst>
              <a:ext uri="{FF2B5EF4-FFF2-40B4-BE49-F238E27FC236}">
                <a16:creationId xmlns:a16="http://schemas.microsoft.com/office/drawing/2014/main" id="{23CE8E75-867B-40DD-91EC-9604FF89C91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6375" l="9716" r="89836">
                        <a14:foregroundMark x1="41854" y1="61375" x2="41854" y2="61375"/>
                        <a14:foregroundMark x1="56652" y1="61375" x2="56652" y2="61375"/>
                        <a14:foregroundMark x1="53363" y1="89250" x2="53363" y2="89250"/>
                        <a14:foregroundMark x1="40508" y1="83250" x2="47085" y2="94375"/>
                        <a14:foregroundMark x1="47085" y1="94375" x2="59043" y2="88000"/>
                        <a14:foregroundMark x1="59043" y1="88000" x2="59043" y2="87625"/>
                        <a14:foregroundMark x1="33333" y1="96375" x2="47384" y2="96375"/>
                        <a14:foregroundMark x1="47384" y1="96375" x2="62930" y2="96000"/>
                        <a14:foregroundMark x1="67713" y1="67375" x2="67713" y2="67375"/>
                        <a14:foregroundMark x1="67713" y1="67375" x2="66667" y2="64125"/>
                        <a14:foregroundMark x1="66667" y1="66500" x2="66667" y2="64500"/>
                        <a14:foregroundMark x1="67115" y1="66875" x2="67115" y2="62125"/>
                        <a14:foregroundMark x1="68610" y1="69375" x2="67713" y2="64500"/>
                        <a14:backgroundMark x1="38117" y1="11500" x2="51420" y2="4000"/>
                        <a14:backgroundMark x1="51420" y1="4000" x2="51868" y2="16375"/>
                        <a14:backgroundMark x1="51868" y1="16375" x2="50972" y2="19125"/>
                      </a14:backgroundRemoval>
                    </a14:imgEffect>
                  </a14:imgLayer>
                </a14:imgProps>
              </a:ext>
              <a:ext uri="{28A0092B-C50C-407E-A947-70E740481C1C}">
                <a14:useLocalDpi xmlns:a14="http://schemas.microsoft.com/office/drawing/2010/main" val="0"/>
              </a:ext>
            </a:extLst>
          </a:blip>
          <a:srcRect/>
          <a:stretch>
            <a:fillRect/>
          </a:stretch>
        </p:blipFill>
        <p:spPr bwMode="auto">
          <a:xfrm>
            <a:off x="-228601" y="1027906"/>
            <a:ext cx="3646891" cy="4360523"/>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D141D943-9290-4747-B26A-7A2E554F07BF}"/>
              </a:ext>
            </a:extLst>
          </p:cNvPr>
          <p:cNvSpPr/>
          <p:nvPr/>
        </p:nvSpPr>
        <p:spPr>
          <a:xfrm>
            <a:off x="3418290" y="1259975"/>
            <a:ext cx="7792988" cy="2801065"/>
          </a:xfrm>
          <a:prstGeom prst="wedgeRoundRectCallout">
            <a:avLst>
              <a:gd name="adj1" fmla="val -54841"/>
              <a:gd name="adj2" fmla="val 638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solidFill>
                  <a:schemeClr val="tx1"/>
                </a:solidFill>
              </a:rPr>
              <a:t>【</a:t>
            </a:r>
            <a:r>
              <a:rPr kumimoji="1" lang="ja-JP" altLang="en-US" sz="2400" dirty="0">
                <a:solidFill>
                  <a:schemeClr val="tx1"/>
                </a:solidFill>
              </a:rPr>
              <a:t>戸惑いを覚える理由</a:t>
            </a:r>
            <a:r>
              <a:rPr kumimoji="1" lang="en-US" altLang="ja-JP" sz="2400" dirty="0">
                <a:solidFill>
                  <a:schemeClr val="tx1"/>
                </a:solidFill>
              </a:rPr>
              <a:t>】</a:t>
            </a:r>
          </a:p>
          <a:p>
            <a:r>
              <a:rPr kumimoji="1" lang="ja-JP" altLang="en-US" dirty="0">
                <a:solidFill>
                  <a:schemeClr val="tx1"/>
                </a:solidFill>
              </a:rPr>
              <a:t>「初任だったので</a:t>
            </a:r>
            <a:r>
              <a:rPr kumimoji="1" lang="en-US" altLang="ja-JP" dirty="0">
                <a:solidFill>
                  <a:schemeClr val="tx1"/>
                </a:solidFill>
              </a:rPr>
              <a:t>……</a:t>
            </a:r>
            <a:r>
              <a:rPr kumimoji="1" lang="ja-JP" altLang="en-US" dirty="0">
                <a:solidFill>
                  <a:schemeClr val="tx1"/>
                </a:solidFill>
              </a:rPr>
              <a:t>ちょっと</a:t>
            </a:r>
            <a:r>
              <a:rPr kumimoji="1" lang="en-US" altLang="ja-JP" dirty="0">
                <a:solidFill>
                  <a:schemeClr val="tx1"/>
                </a:solidFill>
              </a:rPr>
              <a:t>……</a:t>
            </a:r>
            <a:r>
              <a:rPr kumimoji="1" lang="ja-JP" altLang="en-US" dirty="0">
                <a:solidFill>
                  <a:schemeClr val="tx1"/>
                </a:solidFill>
              </a:rPr>
              <a:t>何の手立てもなく</a:t>
            </a:r>
            <a:r>
              <a:rPr kumimoji="1" lang="en-US" altLang="ja-JP" dirty="0">
                <a:solidFill>
                  <a:schemeClr val="tx1"/>
                </a:solidFill>
              </a:rPr>
              <a:t>……</a:t>
            </a:r>
            <a:r>
              <a:rPr kumimoji="1" lang="ja-JP" altLang="en-US" dirty="0">
                <a:solidFill>
                  <a:schemeClr val="tx1"/>
                </a:solidFill>
              </a:rPr>
              <a:t>」</a:t>
            </a:r>
            <a:endParaRPr kumimoji="1" lang="en-US" altLang="ja-JP" dirty="0">
              <a:solidFill>
                <a:schemeClr val="tx1"/>
              </a:solidFill>
            </a:endParaRPr>
          </a:p>
          <a:p>
            <a:pPr algn="ctr"/>
            <a:r>
              <a:rPr kumimoji="1" lang="ja-JP" altLang="en-US" dirty="0">
                <a:solidFill>
                  <a:schemeClr val="tx1"/>
                </a:solidFill>
              </a:rPr>
              <a:t>（</a:t>
            </a:r>
            <a:r>
              <a:rPr kumimoji="1" lang="ja-JP" altLang="en-US" b="1" dirty="0">
                <a:solidFill>
                  <a:srgbClr val="FF0000"/>
                </a:solidFill>
              </a:rPr>
              <a:t>支援の方法</a:t>
            </a:r>
            <a:r>
              <a:rPr kumimoji="1" lang="ja-JP" altLang="en-US" dirty="0">
                <a:solidFill>
                  <a:schemeClr val="tx1"/>
                </a:solidFill>
              </a:rPr>
              <a:t>）</a:t>
            </a:r>
            <a:endParaRPr kumimoji="1" lang="en-US" altLang="ja-JP" dirty="0">
              <a:solidFill>
                <a:schemeClr val="tx1"/>
              </a:solidFill>
            </a:endParaRPr>
          </a:p>
          <a:p>
            <a:pPr algn="ctr"/>
            <a:r>
              <a:rPr lang="ja-JP" altLang="en-US" dirty="0">
                <a:solidFill>
                  <a:schemeClr val="tx1"/>
                </a:solidFill>
              </a:rPr>
              <a:t>「何を指導するかとか何が、今、問題でどういうふうにしていけばいいかっていう」（</a:t>
            </a:r>
            <a:r>
              <a:rPr lang="ja-JP" altLang="en-US" b="1" dirty="0">
                <a:solidFill>
                  <a:srgbClr val="FF0000"/>
                </a:solidFill>
              </a:rPr>
              <a:t>子どもをめぐる問題を把握する力</a:t>
            </a:r>
            <a:r>
              <a:rPr lang="ja-JP" altLang="en-US" dirty="0">
                <a:solidFill>
                  <a:schemeClr val="tx1"/>
                </a:solidFill>
              </a:rPr>
              <a:t>）</a:t>
            </a:r>
            <a:endParaRPr lang="en-US" altLang="ja-JP" dirty="0">
              <a:solidFill>
                <a:schemeClr val="tx1"/>
              </a:solidFill>
            </a:endParaRPr>
          </a:p>
          <a:p>
            <a:r>
              <a:rPr kumimoji="1" lang="ja-JP" altLang="en-US" dirty="0">
                <a:solidFill>
                  <a:schemeClr val="tx1"/>
                </a:solidFill>
              </a:rPr>
              <a:t>「教師としての立場もこう</a:t>
            </a:r>
            <a:r>
              <a:rPr kumimoji="1" lang="en-US" altLang="ja-JP" dirty="0">
                <a:solidFill>
                  <a:schemeClr val="tx1"/>
                </a:solidFill>
              </a:rPr>
              <a:t>……</a:t>
            </a:r>
            <a:r>
              <a:rPr kumimoji="1" lang="ja-JP" altLang="en-US" dirty="0">
                <a:solidFill>
                  <a:schemeClr val="tx1"/>
                </a:solidFill>
              </a:rPr>
              <a:t>経験値も少ないですし」</a:t>
            </a:r>
            <a:endParaRPr kumimoji="1" lang="en-US" altLang="ja-JP" dirty="0">
              <a:solidFill>
                <a:schemeClr val="tx1"/>
              </a:solidFill>
            </a:endParaRPr>
          </a:p>
          <a:p>
            <a:pPr algn="ctr"/>
            <a:r>
              <a:rPr kumimoji="1" lang="ja-JP" altLang="en-US" dirty="0">
                <a:solidFill>
                  <a:schemeClr val="tx1"/>
                </a:solidFill>
              </a:rPr>
              <a:t>（</a:t>
            </a:r>
            <a:r>
              <a:rPr kumimoji="1" lang="ja-JP" altLang="en-US" b="1" dirty="0">
                <a:solidFill>
                  <a:srgbClr val="FF0000"/>
                </a:solidFill>
              </a:rPr>
              <a:t>教師としての立場の未確立</a:t>
            </a:r>
            <a:r>
              <a:rPr kumimoji="1" lang="ja-JP" altLang="en-US" dirty="0">
                <a:solidFill>
                  <a:schemeClr val="tx1"/>
                </a:solidFill>
              </a:rPr>
              <a:t>）</a:t>
            </a:r>
            <a:endParaRPr kumimoji="1" lang="en-US" altLang="ja-JP" dirty="0">
              <a:solidFill>
                <a:schemeClr val="tx1"/>
              </a:solidFill>
            </a:endParaRPr>
          </a:p>
          <a:p>
            <a:pPr algn="ctr"/>
            <a:r>
              <a:rPr kumimoji="1" lang="en-US" altLang="ja-JP" dirty="0">
                <a:solidFill>
                  <a:schemeClr val="tx1"/>
                </a:solidFill>
              </a:rPr>
              <a:t>※</a:t>
            </a:r>
            <a:r>
              <a:rPr kumimoji="1" lang="ja-JP" altLang="en-US" b="1" dirty="0">
                <a:solidFill>
                  <a:schemeClr val="tx1"/>
                </a:solidFill>
              </a:rPr>
              <a:t>教職歴が短い教員（若手教員）だけでなく、特別支援教育との関わりの短い教員も同様に戸惑いを覚える。</a:t>
            </a:r>
            <a:endParaRPr kumimoji="1" lang="en-US" altLang="ja-JP" b="1" dirty="0">
              <a:solidFill>
                <a:schemeClr val="tx1"/>
              </a:solidFill>
            </a:endParaRPr>
          </a:p>
        </p:txBody>
      </p:sp>
      <p:sp>
        <p:nvSpPr>
          <p:cNvPr id="6" name="吹き出し: 角を丸めた四角形 5">
            <a:extLst>
              <a:ext uri="{FF2B5EF4-FFF2-40B4-BE49-F238E27FC236}">
                <a16:creationId xmlns:a16="http://schemas.microsoft.com/office/drawing/2014/main" id="{EA1717ED-9865-4BA9-B8E8-838F0F28557F}"/>
              </a:ext>
            </a:extLst>
          </p:cNvPr>
          <p:cNvSpPr/>
          <p:nvPr/>
        </p:nvSpPr>
        <p:spPr>
          <a:xfrm>
            <a:off x="3560813" y="4465595"/>
            <a:ext cx="7792987" cy="1643270"/>
          </a:xfrm>
          <a:prstGeom prst="wedgeRoundRectCallout">
            <a:avLst>
              <a:gd name="adj1" fmla="val -59031"/>
              <a:gd name="adj2" fmla="val -4004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保護者からの否定的反応</a:t>
            </a:r>
            <a:r>
              <a:rPr kumimoji="1" lang="en-US" altLang="ja-JP" sz="2400" dirty="0"/>
              <a:t>】</a:t>
            </a:r>
          </a:p>
          <a:p>
            <a:pPr algn="ctr"/>
            <a:r>
              <a:rPr lang="ja-JP" altLang="en-US" dirty="0"/>
              <a:t>「（初任の）私に伝えられても</a:t>
            </a:r>
            <a:r>
              <a:rPr lang="en-US" altLang="ja-JP" dirty="0"/>
              <a:t>……</a:t>
            </a:r>
            <a:r>
              <a:rPr lang="ja-JP" altLang="en-US" dirty="0"/>
              <a:t>ちょっとみたいな」</a:t>
            </a:r>
            <a:endParaRPr lang="en-US" altLang="ja-JP" dirty="0"/>
          </a:p>
          <a:p>
            <a:pPr algn="ctr"/>
            <a:r>
              <a:rPr kumimoji="1" lang="ja-JP" altLang="en-US" dirty="0"/>
              <a:t>「多分そう（初任が何を言っているんだということ）だ思います。」</a:t>
            </a:r>
            <a:endParaRPr kumimoji="1" lang="en-US" altLang="ja-JP" dirty="0"/>
          </a:p>
          <a:p>
            <a:pPr algn="ctr"/>
            <a:r>
              <a:rPr kumimoji="1" lang="ja-JP" altLang="en-US" dirty="0"/>
              <a:t>↓</a:t>
            </a:r>
            <a:endParaRPr kumimoji="1" lang="en-US" altLang="ja-JP" dirty="0"/>
          </a:p>
          <a:p>
            <a:pPr algn="ctr"/>
            <a:r>
              <a:rPr kumimoji="1" lang="ja-JP" altLang="en-US" b="1" dirty="0"/>
              <a:t>保護者に経験不足を否定的に捉えられていると思っている。</a:t>
            </a:r>
            <a:endParaRPr kumimoji="1" lang="en-US" altLang="ja-JP" b="1" dirty="0"/>
          </a:p>
        </p:txBody>
      </p:sp>
      <p:sp>
        <p:nvSpPr>
          <p:cNvPr id="7" name="テキスト ボックス 6">
            <a:extLst>
              <a:ext uri="{FF2B5EF4-FFF2-40B4-BE49-F238E27FC236}">
                <a16:creationId xmlns:a16="http://schemas.microsoft.com/office/drawing/2014/main" id="{9ABA1811-80F3-4A76-A535-C00F86D6521C}"/>
              </a:ext>
            </a:extLst>
          </p:cNvPr>
          <p:cNvSpPr txBox="1"/>
          <p:nvPr/>
        </p:nvSpPr>
        <p:spPr>
          <a:xfrm>
            <a:off x="2181555" y="6277302"/>
            <a:ext cx="9339943" cy="523220"/>
          </a:xfrm>
          <a:prstGeom prst="rect">
            <a:avLst/>
          </a:prstGeom>
          <a:noFill/>
        </p:spPr>
        <p:txBody>
          <a:bodyPr wrap="square" rtlCol="0">
            <a:spAutoFit/>
          </a:bodyPr>
          <a:lstStyle/>
          <a:p>
            <a:pPr algn="ctr"/>
            <a:r>
              <a:rPr lang="ja-JP" altLang="en-US" sz="2800" dirty="0">
                <a:solidFill>
                  <a:srgbClr val="FF0000"/>
                </a:solidFill>
              </a:rPr>
              <a:t>保護者</a:t>
            </a:r>
            <a:r>
              <a:rPr kumimoji="1" lang="ja-JP" altLang="en-US" sz="2800" dirty="0">
                <a:solidFill>
                  <a:srgbClr val="FF0000"/>
                </a:solidFill>
              </a:rPr>
              <a:t>に対して働きかけを行えない</a:t>
            </a:r>
            <a:r>
              <a:rPr lang="ja-JP" altLang="en-US" sz="2800" dirty="0">
                <a:solidFill>
                  <a:srgbClr val="FF0000"/>
                </a:solidFill>
              </a:rPr>
              <a:t>教員</a:t>
            </a:r>
            <a:endParaRPr kumimoji="1" lang="ja-JP" altLang="en-US" sz="2800" dirty="0">
              <a:solidFill>
                <a:srgbClr val="FF0000"/>
              </a:solidFill>
            </a:endParaRPr>
          </a:p>
        </p:txBody>
      </p:sp>
    </p:spTree>
    <p:extLst>
      <p:ext uri="{BB962C8B-B14F-4D97-AF65-F5344CB8AC3E}">
        <p14:creationId xmlns:p14="http://schemas.microsoft.com/office/powerpoint/2010/main" val="16717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7383D0-166B-4535-A037-2F0C9060DA9B}"/>
              </a:ext>
            </a:extLst>
          </p:cNvPr>
          <p:cNvSpPr>
            <a:spLocks noGrp="1"/>
          </p:cNvSpPr>
          <p:nvPr>
            <p:ph type="title"/>
          </p:nvPr>
        </p:nvSpPr>
        <p:spPr>
          <a:xfrm>
            <a:off x="544286" y="0"/>
            <a:ext cx="10515600" cy="1325563"/>
          </a:xfrm>
        </p:spPr>
        <p:txBody>
          <a:bodyPr>
            <a:normAutofit/>
          </a:bodyPr>
          <a:lstStyle/>
          <a:p>
            <a:r>
              <a:rPr kumimoji="1" lang="ja-JP" altLang="en-US" sz="2800" dirty="0"/>
              <a:t>①論文の構成</a:t>
            </a:r>
          </a:p>
        </p:txBody>
      </p:sp>
      <p:sp>
        <p:nvSpPr>
          <p:cNvPr id="3" name="スライド番号プレースホルダー 2">
            <a:extLst>
              <a:ext uri="{FF2B5EF4-FFF2-40B4-BE49-F238E27FC236}">
                <a16:creationId xmlns:a16="http://schemas.microsoft.com/office/drawing/2014/main" id="{0A6C2882-61C6-4F42-9D8D-25FD83B51262}"/>
              </a:ext>
            </a:extLst>
          </p:cNvPr>
          <p:cNvSpPr>
            <a:spLocks noGrp="1"/>
          </p:cNvSpPr>
          <p:nvPr>
            <p:ph type="sldNum" sz="quarter" idx="12"/>
          </p:nvPr>
        </p:nvSpPr>
        <p:spPr/>
        <p:txBody>
          <a:bodyPr/>
          <a:lstStyle/>
          <a:p>
            <a:fld id="{D87709A5-3FF6-4392-920E-06D397A86C0C}" type="slidenum">
              <a:rPr kumimoji="1" lang="ja-JP" altLang="en-US" smtClean="0"/>
              <a:t>3</a:t>
            </a:fld>
            <a:endParaRPr kumimoji="1" lang="ja-JP" altLang="en-US"/>
          </a:p>
        </p:txBody>
      </p:sp>
      <p:sp>
        <p:nvSpPr>
          <p:cNvPr id="4" name="テキスト ボックス 3">
            <a:extLst>
              <a:ext uri="{FF2B5EF4-FFF2-40B4-BE49-F238E27FC236}">
                <a16:creationId xmlns:a16="http://schemas.microsoft.com/office/drawing/2014/main" id="{EFF65F9C-D709-44AA-A191-A9AF2964673A}"/>
              </a:ext>
            </a:extLst>
          </p:cNvPr>
          <p:cNvSpPr txBox="1"/>
          <p:nvPr/>
        </p:nvSpPr>
        <p:spPr>
          <a:xfrm>
            <a:off x="185058" y="1056412"/>
            <a:ext cx="6792685" cy="5801588"/>
          </a:xfrm>
          <a:prstGeom prst="rect">
            <a:avLst/>
          </a:prstGeom>
          <a:noFill/>
        </p:spPr>
        <p:txBody>
          <a:bodyPr wrap="square" rtlCol="0">
            <a:spAutoFit/>
          </a:bodyPr>
          <a:lstStyle/>
          <a:p>
            <a:r>
              <a:rPr kumimoji="1" lang="ja-JP" altLang="en-US" sz="1200" dirty="0"/>
              <a:t>第</a:t>
            </a:r>
            <a:r>
              <a:rPr kumimoji="1" lang="en-US" altLang="ja-JP" sz="1200" dirty="0"/>
              <a:t>1</a:t>
            </a:r>
            <a:r>
              <a:rPr kumimoji="1" lang="ja-JP" altLang="en-US" sz="1200" dirty="0"/>
              <a:t>章　問題の所在</a:t>
            </a:r>
            <a:r>
              <a:rPr kumimoji="1" lang="en-US" altLang="ja-JP" sz="1200" dirty="0"/>
              <a:t>――</a:t>
            </a:r>
            <a:r>
              <a:rPr kumimoji="1" lang="ja-JP" altLang="en-US" sz="1200" dirty="0"/>
              <a:t>発達障害をめぐる現代的問題</a:t>
            </a:r>
            <a:endParaRPr kumimoji="1" lang="en-US" altLang="ja-JP" sz="1200" dirty="0"/>
          </a:p>
          <a:p>
            <a:r>
              <a:rPr lang="ja-JP" altLang="en-US" sz="1100" dirty="0"/>
              <a:t>　第</a:t>
            </a:r>
            <a:r>
              <a:rPr lang="en-US" altLang="ja-JP" sz="1100" dirty="0"/>
              <a:t>1</a:t>
            </a:r>
            <a:r>
              <a:rPr lang="ja-JP" altLang="en-US" sz="1100" dirty="0"/>
              <a:t>節　問題の所在</a:t>
            </a:r>
            <a:r>
              <a:rPr lang="en-US" altLang="ja-JP" sz="1100" dirty="0"/>
              <a:t>――</a:t>
            </a:r>
            <a:r>
              <a:rPr lang="ja-JP" altLang="en-US" sz="1100" dirty="0"/>
              <a:t>本論の目的と構成</a:t>
            </a:r>
            <a:endParaRPr lang="en-US" altLang="ja-JP" sz="1100" dirty="0"/>
          </a:p>
          <a:p>
            <a:r>
              <a:rPr lang="ja-JP" altLang="en-US" sz="1100" dirty="0"/>
              <a:t>　第</a:t>
            </a:r>
            <a:r>
              <a:rPr lang="en-US" altLang="ja-JP" sz="1100" dirty="0"/>
              <a:t>2</a:t>
            </a:r>
            <a:r>
              <a:rPr lang="ja-JP" altLang="en-US" sz="1100" dirty="0"/>
              <a:t>節　現代社会における発達障害</a:t>
            </a:r>
            <a:endParaRPr lang="en-US" altLang="ja-JP" sz="1100" dirty="0"/>
          </a:p>
          <a:p>
            <a:r>
              <a:rPr kumimoji="1" lang="ja-JP" altLang="en-US" sz="1100" dirty="0"/>
              <a:t>　　第</a:t>
            </a:r>
            <a:r>
              <a:rPr kumimoji="1" lang="en-US" altLang="ja-JP" sz="1100" dirty="0"/>
              <a:t>1</a:t>
            </a:r>
            <a:r>
              <a:rPr kumimoji="1" lang="ja-JP" altLang="en-US" sz="1100" dirty="0"/>
              <a:t>項　発達障害とは何か</a:t>
            </a:r>
            <a:endParaRPr kumimoji="1" lang="en-US" altLang="ja-JP" sz="1100" dirty="0"/>
          </a:p>
          <a:p>
            <a:r>
              <a:rPr lang="ja-JP" altLang="en-US" sz="1100" dirty="0"/>
              <a:t>　　第</a:t>
            </a:r>
            <a:r>
              <a:rPr lang="en-US" altLang="ja-JP" sz="1100" dirty="0"/>
              <a:t>2</a:t>
            </a:r>
            <a:r>
              <a:rPr lang="ja-JP" altLang="en-US" sz="1100" dirty="0"/>
              <a:t>項　発達障害に関わる制度の歴史的変遷</a:t>
            </a:r>
            <a:endParaRPr lang="en-US" altLang="ja-JP" sz="1100" dirty="0"/>
          </a:p>
          <a:p>
            <a:r>
              <a:rPr kumimoji="1" lang="ja-JP" altLang="en-US" sz="1100" dirty="0"/>
              <a:t>　　第</a:t>
            </a:r>
            <a:r>
              <a:rPr kumimoji="1" lang="en-US" altLang="ja-JP" sz="1100" dirty="0"/>
              <a:t>3</a:t>
            </a:r>
            <a:r>
              <a:rPr kumimoji="1" lang="ja-JP" altLang="en-US" sz="1100" dirty="0"/>
              <a:t>項　教育現場と発達障害</a:t>
            </a:r>
            <a:endParaRPr kumimoji="1" lang="en-US" altLang="ja-JP" sz="1100" dirty="0"/>
          </a:p>
          <a:p>
            <a:r>
              <a:rPr lang="ja-JP" altLang="en-US" sz="1100" dirty="0"/>
              <a:t>　　第</a:t>
            </a:r>
            <a:r>
              <a:rPr lang="en-US" altLang="ja-JP" sz="1100" dirty="0"/>
              <a:t>4</a:t>
            </a:r>
            <a:r>
              <a:rPr lang="ja-JP" altLang="en-US" sz="1100" dirty="0"/>
              <a:t>項　先行研究の意義と課題</a:t>
            </a:r>
            <a:endParaRPr lang="en-US" altLang="ja-JP" sz="1100" dirty="0"/>
          </a:p>
          <a:p>
            <a:r>
              <a:rPr kumimoji="1" lang="ja-JP" altLang="en-US" sz="1100" dirty="0"/>
              <a:t>　</a:t>
            </a:r>
            <a:r>
              <a:rPr kumimoji="1" lang="ja-JP" altLang="en-US" sz="1100" b="1" dirty="0">
                <a:solidFill>
                  <a:srgbClr val="FF0000"/>
                </a:solidFill>
              </a:rPr>
              <a:t>第</a:t>
            </a:r>
            <a:r>
              <a:rPr kumimoji="1" lang="en-US" altLang="ja-JP" sz="1100" b="1" dirty="0">
                <a:solidFill>
                  <a:srgbClr val="FF0000"/>
                </a:solidFill>
              </a:rPr>
              <a:t>3</a:t>
            </a:r>
            <a:r>
              <a:rPr kumimoji="1" lang="ja-JP" altLang="en-US" sz="1100" b="1" dirty="0">
                <a:solidFill>
                  <a:srgbClr val="FF0000"/>
                </a:solidFill>
              </a:rPr>
              <a:t>節　研究方法</a:t>
            </a:r>
            <a:r>
              <a:rPr kumimoji="1" lang="en-US" altLang="ja-JP" sz="1100" b="1" dirty="0">
                <a:solidFill>
                  <a:srgbClr val="FF0000"/>
                </a:solidFill>
              </a:rPr>
              <a:t>――</a:t>
            </a:r>
            <a:r>
              <a:rPr kumimoji="1" lang="ja-JP" altLang="en-US" sz="1100" b="1" dirty="0">
                <a:solidFill>
                  <a:srgbClr val="FF0000"/>
                </a:solidFill>
              </a:rPr>
              <a:t>方法論としての</a:t>
            </a:r>
            <a:r>
              <a:rPr lang="en-US" altLang="ja-JP" sz="1100" b="1" dirty="0">
                <a:solidFill>
                  <a:srgbClr val="FF0000"/>
                </a:solidFill>
              </a:rPr>
              <a:t>M-GTA</a:t>
            </a:r>
            <a:endParaRPr kumimoji="1" lang="en-US" altLang="ja-JP" sz="1100" b="1" dirty="0">
              <a:solidFill>
                <a:srgbClr val="FF0000"/>
              </a:solidFill>
            </a:endParaRPr>
          </a:p>
          <a:p>
            <a:r>
              <a:rPr lang="ja-JP" altLang="en-US" sz="1100" dirty="0"/>
              <a:t>　　第</a:t>
            </a:r>
            <a:r>
              <a:rPr lang="en-US" altLang="ja-JP" sz="1100" dirty="0"/>
              <a:t>1</a:t>
            </a:r>
            <a:r>
              <a:rPr lang="ja-JP" altLang="en-US" sz="1100" dirty="0"/>
              <a:t>項　視点としてのシンボリック相互作用論</a:t>
            </a:r>
            <a:endParaRPr lang="en-US" altLang="ja-JP" sz="1100" dirty="0"/>
          </a:p>
          <a:p>
            <a:r>
              <a:rPr kumimoji="1" lang="ja-JP" altLang="en-US" sz="1100" dirty="0"/>
              <a:t>　　第</a:t>
            </a:r>
            <a:r>
              <a:rPr kumimoji="1" lang="en-US" altLang="ja-JP" sz="1100" dirty="0"/>
              <a:t>2</a:t>
            </a:r>
            <a:r>
              <a:rPr kumimoji="1" lang="ja-JP" altLang="en-US" sz="1100" dirty="0"/>
              <a:t>項　シンボリック相互作用論の方法論と本研究の研究方法</a:t>
            </a:r>
            <a:r>
              <a:rPr kumimoji="1" lang="ja-JP" altLang="en-US" sz="1100" b="1" dirty="0">
                <a:solidFill>
                  <a:srgbClr val="FF0000"/>
                </a:solidFill>
              </a:rPr>
              <a:t>　</a:t>
            </a:r>
            <a:endParaRPr kumimoji="1" lang="en-US" altLang="ja-JP" sz="1100" b="1" dirty="0">
              <a:solidFill>
                <a:srgbClr val="FF0000"/>
              </a:solidFill>
            </a:endParaRPr>
          </a:p>
          <a:p>
            <a:r>
              <a:rPr lang="ja-JP" altLang="en-US" sz="1200" b="1" dirty="0">
                <a:solidFill>
                  <a:srgbClr val="FF0000"/>
                </a:solidFill>
              </a:rPr>
              <a:t>第２章　保護者が語る学校（教員）との関係構築の困難さ</a:t>
            </a:r>
            <a:r>
              <a:rPr lang="en-US" altLang="ja-JP" sz="1200" b="1" dirty="0">
                <a:solidFill>
                  <a:srgbClr val="FF0000"/>
                </a:solidFill>
              </a:rPr>
              <a:t>――</a:t>
            </a:r>
            <a:r>
              <a:rPr lang="ja-JP" altLang="en-US" sz="1200" b="1" dirty="0">
                <a:solidFill>
                  <a:srgbClr val="FF0000"/>
                </a:solidFill>
              </a:rPr>
              <a:t>保護者からの分析</a:t>
            </a:r>
            <a:endParaRPr lang="en-US" altLang="ja-JP" sz="1200" b="1" dirty="0">
              <a:solidFill>
                <a:srgbClr val="FF0000"/>
              </a:solidFill>
            </a:endParaRPr>
          </a:p>
          <a:p>
            <a:r>
              <a:rPr kumimoji="1" lang="ja-JP" altLang="en-US" sz="1100" dirty="0"/>
              <a:t>　第１節　調査の概要	</a:t>
            </a:r>
            <a:endParaRPr kumimoji="1" lang="en-US" altLang="ja-JP" sz="1100" dirty="0"/>
          </a:p>
          <a:p>
            <a:r>
              <a:rPr kumimoji="1" lang="ja-JP" altLang="en-US" sz="1100" dirty="0"/>
              <a:t>　　第１項　調査方法	</a:t>
            </a:r>
            <a:endParaRPr kumimoji="1" lang="en-US" altLang="ja-JP" sz="1100" dirty="0"/>
          </a:p>
          <a:p>
            <a:r>
              <a:rPr kumimoji="1" lang="ja-JP" altLang="en-US" sz="1100" dirty="0"/>
              <a:t>　　第２項　調査協力者の概要	</a:t>
            </a:r>
            <a:endParaRPr kumimoji="1" lang="en-US" altLang="ja-JP" sz="1100" dirty="0"/>
          </a:p>
          <a:p>
            <a:r>
              <a:rPr kumimoji="1" lang="ja-JP" altLang="en-US" sz="1100" dirty="0"/>
              <a:t>　第２節　結果と考察	</a:t>
            </a:r>
            <a:endParaRPr kumimoji="1" lang="en-US" altLang="ja-JP" sz="1100" dirty="0"/>
          </a:p>
          <a:p>
            <a:r>
              <a:rPr kumimoji="1" lang="ja-JP" altLang="en-US" sz="1100" dirty="0"/>
              <a:t>　　第１項　戸惑い期</a:t>
            </a:r>
            <a:r>
              <a:rPr kumimoji="1" lang="en-US" altLang="ja-JP" sz="1100" dirty="0"/>
              <a:t>――</a:t>
            </a:r>
            <a:r>
              <a:rPr kumimoji="1" lang="ja-JP" altLang="en-US" sz="1100" dirty="0"/>
              <a:t>学校（教員）に対して働きかけを行えない保護者	</a:t>
            </a:r>
            <a:endParaRPr kumimoji="1" lang="en-US" altLang="ja-JP" sz="1100" dirty="0"/>
          </a:p>
          <a:p>
            <a:r>
              <a:rPr kumimoji="1" lang="ja-JP" altLang="en-US" sz="1100" dirty="0"/>
              <a:t>　　第２項　判断期</a:t>
            </a:r>
            <a:r>
              <a:rPr kumimoji="1" lang="en-US" altLang="ja-JP" sz="1100" dirty="0"/>
              <a:t>――</a:t>
            </a:r>
            <a:r>
              <a:rPr kumimoji="1" lang="ja-JP" altLang="en-US" sz="1100" dirty="0"/>
              <a:t>学校（教員）に対して働きかけを行いその対応に評価を下す保護者	</a:t>
            </a:r>
            <a:endParaRPr kumimoji="1" lang="en-US" altLang="ja-JP" sz="1100" dirty="0"/>
          </a:p>
          <a:p>
            <a:r>
              <a:rPr kumimoji="1" lang="ja-JP" altLang="en-US" sz="1100" dirty="0"/>
              <a:t>　　第３項　失望期</a:t>
            </a:r>
            <a:r>
              <a:rPr kumimoji="1" lang="en-US" altLang="ja-JP" sz="1100" dirty="0"/>
              <a:t>――</a:t>
            </a:r>
            <a:r>
              <a:rPr kumimoji="1" lang="ja-JP" altLang="en-US" sz="1100" dirty="0"/>
              <a:t>学校（教員）に対して「失望」する保護者	</a:t>
            </a:r>
            <a:endParaRPr kumimoji="1" lang="en-US" altLang="ja-JP" sz="1100" dirty="0"/>
          </a:p>
          <a:p>
            <a:r>
              <a:rPr kumimoji="1" lang="ja-JP" altLang="en-US" sz="1100" dirty="0"/>
              <a:t>　　第４項　全期</a:t>
            </a:r>
            <a:r>
              <a:rPr kumimoji="1" lang="en-US" altLang="ja-JP" sz="1100" dirty="0"/>
              <a:t>――</a:t>
            </a:r>
            <a:r>
              <a:rPr kumimoji="1" lang="ja-JP" altLang="en-US" sz="1100" dirty="0"/>
              <a:t>保護者が持ち続ける学校（教員）への期待	</a:t>
            </a:r>
            <a:endParaRPr kumimoji="1" lang="en-US" altLang="ja-JP" sz="1100" dirty="0"/>
          </a:p>
          <a:p>
            <a:r>
              <a:rPr kumimoji="1" lang="ja-JP" altLang="en-US" sz="1100" dirty="0"/>
              <a:t>　第３節　小括</a:t>
            </a:r>
            <a:endParaRPr kumimoji="1" lang="en-US" altLang="ja-JP" sz="1100" dirty="0"/>
          </a:p>
          <a:p>
            <a:r>
              <a:rPr kumimoji="1" lang="ja-JP" altLang="en-US" sz="1200" b="1" dirty="0">
                <a:solidFill>
                  <a:srgbClr val="FF0000"/>
                </a:solidFill>
              </a:rPr>
              <a:t>第３章　教員が語る保護者との関係構築の困難さ</a:t>
            </a:r>
            <a:r>
              <a:rPr kumimoji="1" lang="en-US" altLang="ja-JP" sz="1200" b="1" dirty="0">
                <a:solidFill>
                  <a:srgbClr val="FF0000"/>
                </a:solidFill>
              </a:rPr>
              <a:t>――</a:t>
            </a:r>
            <a:r>
              <a:rPr kumimoji="1" lang="ja-JP" altLang="en-US" sz="1200" b="1" dirty="0">
                <a:solidFill>
                  <a:srgbClr val="FF0000"/>
                </a:solidFill>
              </a:rPr>
              <a:t>教員からの分析</a:t>
            </a:r>
            <a:r>
              <a:rPr kumimoji="1" lang="ja-JP" altLang="en-US" sz="1100" dirty="0"/>
              <a:t>	</a:t>
            </a:r>
          </a:p>
          <a:p>
            <a:r>
              <a:rPr kumimoji="1" lang="ja-JP" altLang="en-US" sz="1100" dirty="0"/>
              <a:t>　第１節　調査の概要	</a:t>
            </a:r>
          </a:p>
          <a:p>
            <a:r>
              <a:rPr kumimoji="1" lang="ja-JP" altLang="en-US" sz="1100" dirty="0"/>
              <a:t>　　第１項　調査方法	</a:t>
            </a:r>
          </a:p>
          <a:p>
            <a:r>
              <a:rPr kumimoji="1" lang="ja-JP" altLang="en-US" sz="1100" dirty="0"/>
              <a:t>　　第２項　調査協力者の概要	</a:t>
            </a:r>
          </a:p>
          <a:p>
            <a:r>
              <a:rPr kumimoji="1" lang="ja-JP" altLang="en-US" sz="1100" dirty="0"/>
              <a:t>　第２節　結果と考察	</a:t>
            </a:r>
          </a:p>
          <a:p>
            <a:r>
              <a:rPr kumimoji="1" lang="ja-JP" altLang="en-US" sz="1100" dirty="0"/>
              <a:t>　　第１項　戸惑い期</a:t>
            </a:r>
            <a:r>
              <a:rPr kumimoji="1" lang="en-US" altLang="ja-JP" sz="1100" dirty="0"/>
              <a:t>――</a:t>
            </a:r>
            <a:r>
              <a:rPr kumimoji="1" lang="ja-JP" altLang="en-US" sz="1100" dirty="0"/>
              <a:t>連携に戸惑う教員	</a:t>
            </a:r>
          </a:p>
          <a:p>
            <a:r>
              <a:rPr kumimoji="1" lang="ja-JP" altLang="en-US" sz="1100" dirty="0"/>
              <a:t>　　第２項　かみ合わない行為</a:t>
            </a:r>
            <a:r>
              <a:rPr kumimoji="1" lang="en-US" altLang="ja-JP" sz="1100" dirty="0"/>
              <a:t>――</a:t>
            </a:r>
            <a:r>
              <a:rPr kumimoji="1" lang="ja-JP" altLang="en-US" sz="1100" dirty="0"/>
              <a:t>連携の成立に至らない教員の働きかけ	</a:t>
            </a:r>
          </a:p>
          <a:p>
            <a:r>
              <a:rPr kumimoji="1" lang="ja-JP" altLang="en-US" sz="1100" dirty="0"/>
              <a:t>　　第３項　模索期</a:t>
            </a:r>
            <a:r>
              <a:rPr kumimoji="1" lang="en-US" altLang="ja-JP" sz="1100" dirty="0"/>
              <a:t>――</a:t>
            </a:r>
            <a:r>
              <a:rPr kumimoji="1" lang="ja-JP" altLang="en-US" sz="1100" dirty="0"/>
              <a:t>連携を模索する教員	</a:t>
            </a:r>
          </a:p>
          <a:p>
            <a:r>
              <a:rPr kumimoji="1" lang="ja-JP" altLang="en-US" sz="1100" dirty="0"/>
              <a:t>　　第４項　諦め期</a:t>
            </a:r>
            <a:r>
              <a:rPr kumimoji="1" lang="en-US" altLang="ja-JP" sz="1100" dirty="0"/>
              <a:t>――</a:t>
            </a:r>
            <a:r>
              <a:rPr kumimoji="1" lang="ja-JP" altLang="en-US" sz="1100" dirty="0"/>
              <a:t>連携を諦める教員	</a:t>
            </a:r>
          </a:p>
          <a:p>
            <a:r>
              <a:rPr kumimoji="1" lang="ja-JP" altLang="en-US" sz="1100" dirty="0"/>
              <a:t>　　第５項　学校（教員）と「社会化」	</a:t>
            </a:r>
          </a:p>
          <a:p>
            <a:r>
              <a:rPr kumimoji="1" lang="ja-JP" altLang="en-US" sz="1100" dirty="0"/>
              <a:t>　第３節　小括	</a:t>
            </a:r>
          </a:p>
          <a:p>
            <a:r>
              <a:rPr kumimoji="1" lang="ja-JP" altLang="en-US" sz="1200" dirty="0"/>
              <a:t>	</a:t>
            </a:r>
            <a:endParaRPr kumimoji="1" lang="en-US" altLang="ja-JP" sz="1200" dirty="0"/>
          </a:p>
          <a:p>
            <a:endParaRPr kumimoji="1" lang="ja-JP" altLang="en-US" dirty="0"/>
          </a:p>
        </p:txBody>
      </p:sp>
      <p:sp>
        <p:nvSpPr>
          <p:cNvPr id="5" name="テキスト ボックス 4">
            <a:extLst>
              <a:ext uri="{FF2B5EF4-FFF2-40B4-BE49-F238E27FC236}">
                <a16:creationId xmlns:a16="http://schemas.microsoft.com/office/drawing/2014/main" id="{37DE29A9-0A29-4A01-8C4E-9A6C963539FF}"/>
              </a:ext>
            </a:extLst>
          </p:cNvPr>
          <p:cNvSpPr txBox="1"/>
          <p:nvPr/>
        </p:nvSpPr>
        <p:spPr>
          <a:xfrm>
            <a:off x="6018028" y="1056412"/>
            <a:ext cx="5890437" cy="2831544"/>
          </a:xfrm>
          <a:prstGeom prst="rect">
            <a:avLst/>
          </a:prstGeom>
          <a:noFill/>
        </p:spPr>
        <p:txBody>
          <a:bodyPr wrap="square" rtlCol="0">
            <a:spAutoFit/>
          </a:bodyPr>
          <a:lstStyle/>
          <a:p>
            <a:r>
              <a:rPr kumimoji="1" lang="ja-JP" altLang="en-US" sz="1200" dirty="0"/>
              <a:t>第４章　考察</a:t>
            </a:r>
            <a:r>
              <a:rPr kumimoji="1" lang="en-US" altLang="ja-JP" sz="1200" dirty="0"/>
              <a:t>――</a:t>
            </a:r>
            <a:r>
              <a:rPr kumimoji="1" lang="ja-JP" altLang="en-US" sz="1200" dirty="0"/>
              <a:t>保護者と教員の比較分析	</a:t>
            </a:r>
            <a:endParaRPr kumimoji="1" lang="en-US" altLang="ja-JP" sz="1200" dirty="0"/>
          </a:p>
          <a:p>
            <a:r>
              <a:rPr kumimoji="1" lang="ja-JP" altLang="en-US" sz="1100" dirty="0"/>
              <a:t>　第</a:t>
            </a:r>
            <a:r>
              <a:rPr kumimoji="1" lang="en-US" altLang="ja-JP" sz="1100" dirty="0"/>
              <a:t>1</a:t>
            </a:r>
            <a:r>
              <a:rPr kumimoji="1" lang="ja-JP" altLang="en-US" sz="1100" dirty="0"/>
              <a:t>節　比較分析	</a:t>
            </a:r>
            <a:endParaRPr kumimoji="1" lang="en-US" altLang="ja-JP" sz="1100" dirty="0"/>
          </a:p>
          <a:p>
            <a:r>
              <a:rPr kumimoji="1" lang="ja-JP" altLang="en-US" sz="1100" dirty="0"/>
              <a:t>　　第</a:t>
            </a:r>
            <a:r>
              <a:rPr kumimoji="1" lang="en-US" altLang="ja-JP" sz="1100" dirty="0"/>
              <a:t>1</a:t>
            </a:r>
            <a:r>
              <a:rPr kumimoji="1" lang="ja-JP" altLang="en-US" sz="1100" dirty="0"/>
              <a:t>項　「行動できない保護者</a:t>
            </a:r>
            <a:r>
              <a:rPr kumimoji="1" lang="en-US" altLang="ja-JP" sz="1100" dirty="0"/>
              <a:t>〔</a:t>
            </a:r>
            <a:r>
              <a:rPr kumimoji="1" lang="ja-JP" altLang="en-US" sz="1100" dirty="0"/>
              <a:t>戸惑い期</a:t>
            </a:r>
            <a:r>
              <a:rPr kumimoji="1" lang="en-US" altLang="ja-JP" sz="1100" dirty="0"/>
              <a:t>〕</a:t>
            </a:r>
            <a:r>
              <a:rPr kumimoji="1" lang="ja-JP" altLang="en-US" sz="1100" dirty="0"/>
              <a:t>」と「連携に戸惑う</a:t>
            </a:r>
            <a:r>
              <a:rPr lang="ja-JP" altLang="en-US" sz="1100" dirty="0"/>
              <a:t>教員</a:t>
            </a:r>
            <a:r>
              <a:rPr kumimoji="1" lang="en-US" altLang="ja-JP" sz="1100" dirty="0"/>
              <a:t>〔</a:t>
            </a:r>
            <a:r>
              <a:rPr kumimoji="1" lang="ja-JP" altLang="en-US" sz="1100" dirty="0"/>
              <a:t>戸惑い期</a:t>
            </a:r>
            <a:r>
              <a:rPr kumimoji="1" lang="en-US" altLang="ja-JP" sz="1100" dirty="0"/>
              <a:t>〕</a:t>
            </a:r>
            <a:endParaRPr lang="en-US" altLang="ja-JP" sz="1100" dirty="0"/>
          </a:p>
          <a:p>
            <a:r>
              <a:rPr kumimoji="1" lang="ja-JP" altLang="en-US" sz="1100" dirty="0"/>
              <a:t>　　第</a:t>
            </a:r>
            <a:r>
              <a:rPr kumimoji="1" lang="en-US" altLang="ja-JP" sz="1100" dirty="0"/>
              <a:t>2</a:t>
            </a:r>
            <a:r>
              <a:rPr kumimoji="1" lang="ja-JP" altLang="en-US" sz="1100" dirty="0"/>
              <a:t>項　「行動できない保護者</a:t>
            </a:r>
            <a:r>
              <a:rPr kumimoji="1" lang="en-US" altLang="ja-JP" sz="1100" dirty="0"/>
              <a:t>〔</a:t>
            </a:r>
            <a:r>
              <a:rPr kumimoji="1" lang="ja-JP" altLang="en-US" sz="1100" dirty="0"/>
              <a:t>戸惑い期</a:t>
            </a:r>
            <a:r>
              <a:rPr kumimoji="1" lang="en-US" altLang="ja-JP" sz="1100" dirty="0"/>
              <a:t>〕</a:t>
            </a:r>
            <a:r>
              <a:rPr kumimoji="1" lang="ja-JP" altLang="en-US" sz="1100" dirty="0"/>
              <a:t>」と「連携を模索する教員</a:t>
            </a:r>
            <a:r>
              <a:rPr kumimoji="1" lang="en-US" altLang="ja-JP" sz="1100" dirty="0"/>
              <a:t>〔</a:t>
            </a:r>
            <a:r>
              <a:rPr kumimoji="1" lang="ja-JP" altLang="en-US" sz="1100" dirty="0"/>
              <a:t>模索期</a:t>
            </a:r>
            <a:r>
              <a:rPr kumimoji="1" lang="en-US" altLang="ja-JP" sz="1100" dirty="0"/>
              <a:t>〕</a:t>
            </a:r>
            <a:r>
              <a:rPr lang="ja-JP" altLang="en-US" sz="1100" dirty="0"/>
              <a:t>」</a:t>
            </a:r>
            <a:endParaRPr kumimoji="1" lang="en-US" altLang="ja-JP" sz="1100" dirty="0"/>
          </a:p>
          <a:p>
            <a:r>
              <a:rPr kumimoji="1" lang="ja-JP" altLang="en-US" sz="1100" dirty="0"/>
              <a:t>　　第</a:t>
            </a:r>
            <a:r>
              <a:rPr kumimoji="1" lang="en-US" altLang="ja-JP" sz="1100" dirty="0"/>
              <a:t>3</a:t>
            </a:r>
            <a:r>
              <a:rPr kumimoji="1" lang="ja-JP" altLang="en-US" sz="1100" dirty="0"/>
              <a:t>項　「判断を下す保護者</a:t>
            </a:r>
            <a:r>
              <a:rPr kumimoji="1" lang="en-US" altLang="ja-JP" sz="1100" dirty="0"/>
              <a:t>〔</a:t>
            </a:r>
            <a:r>
              <a:rPr kumimoji="1" lang="ja-JP" altLang="en-US" sz="1100" dirty="0"/>
              <a:t>判断期</a:t>
            </a:r>
            <a:r>
              <a:rPr kumimoji="1" lang="en-US" altLang="ja-JP" sz="1100" dirty="0"/>
              <a:t>〕</a:t>
            </a:r>
            <a:r>
              <a:rPr kumimoji="1" lang="ja-JP" altLang="en-US" sz="1100" dirty="0"/>
              <a:t>」と「連携に戸惑う教員</a:t>
            </a:r>
            <a:r>
              <a:rPr kumimoji="1" lang="en-US" altLang="ja-JP" sz="1100" dirty="0"/>
              <a:t>〔</a:t>
            </a:r>
            <a:r>
              <a:rPr kumimoji="1" lang="ja-JP" altLang="en-US" sz="1100" dirty="0"/>
              <a:t>戸惑い期</a:t>
            </a:r>
            <a:r>
              <a:rPr kumimoji="1" lang="en-US" altLang="ja-JP" sz="1100" dirty="0"/>
              <a:t>〕</a:t>
            </a:r>
            <a:r>
              <a:rPr kumimoji="1" lang="ja-JP" altLang="en-US" sz="1100" dirty="0"/>
              <a:t>」	</a:t>
            </a:r>
            <a:endParaRPr kumimoji="1" lang="en-US" altLang="ja-JP" sz="1100" dirty="0"/>
          </a:p>
          <a:p>
            <a:r>
              <a:rPr kumimoji="1" lang="ja-JP" altLang="en-US" sz="1100" dirty="0"/>
              <a:t>　　第</a:t>
            </a:r>
            <a:r>
              <a:rPr kumimoji="1" lang="en-US" altLang="ja-JP" sz="1100" dirty="0"/>
              <a:t>4</a:t>
            </a:r>
            <a:r>
              <a:rPr kumimoji="1" lang="ja-JP" altLang="en-US" sz="1100" dirty="0"/>
              <a:t>項　「判断を下す保護者</a:t>
            </a:r>
            <a:r>
              <a:rPr kumimoji="1" lang="en-US" altLang="ja-JP" sz="1100" dirty="0"/>
              <a:t>〔</a:t>
            </a:r>
            <a:r>
              <a:rPr kumimoji="1" lang="ja-JP" altLang="en-US" sz="1100" dirty="0"/>
              <a:t>判断期</a:t>
            </a:r>
            <a:r>
              <a:rPr kumimoji="1" lang="en-US" altLang="ja-JP" sz="1100" dirty="0"/>
              <a:t>〕</a:t>
            </a:r>
            <a:r>
              <a:rPr kumimoji="1" lang="ja-JP" altLang="en-US" sz="1100" dirty="0"/>
              <a:t>」と「連携を模索する教員</a:t>
            </a:r>
            <a:r>
              <a:rPr kumimoji="1" lang="en-US" altLang="ja-JP" sz="1100" dirty="0"/>
              <a:t>〔</a:t>
            </a:r>
            <a:r>
              <a:rPr kumimoji="1" lang="ja-JP" altLang="en-US" sz="1100" dirty="0"/>
              <a:t>模索期</a:t>
            </a:r>
            <a:r>
              <a:rPr kumimoji="1" lang="en-US" altLang="ja-JP" sz="1100" dirty="0"/>
              <a:t>〕</a:t>
            </a:r>
            <a:r>
              <a:rPr kumimoji="1" lang="ja-JP" altLang="en-US" sz="1100" dirty="0"/>
              <a:t>」	</a:t>
            </a:r>
            <a:endParaRPr kumimoji="1" lang="en-US" altLang="ja-JP" sz="1100" dirty="0"/>
          </a:p>
          <a:p>
            <a:r>
              <a:rPr kumimoji="1" lang="ja-JP" altLang="en-US" sz="1100" dirty="0"/>
              <a:t>　　第</a:t>
            </a:r>
            <a:r>
              <a:rPr kumimoji="1" lang="en-US" altLang="ja-JP" sz="1100" dirty="0"/>
              <a:t>5</a:t>
            </a:r>
            <a:r>
              <a:rPr kumimoji="1" lang="ja-JP" altLang="en-US" sz="1100" dirty="0"/>
              <a:t>項　「判断を下す保護者</a:t>
            </a:r>
            <a:r>
              <a:rPr kumimoji="1" lang="en-US" altLang="ja-JP" sz="1100" dirty="0"/>
              <a:t>〔</a:t>
            </a:r>
            <a:r>
              <a:rPr kumimoji="1" lang="ja-JP" altLang="en-US" sz="1100" dirty="0"/>
              <a:t>判断期</a:t>
            </a:r>
            <a:r>
              <a:rPr kumimoji="1" lang="en-US" altLang="ja-JP" sz="1100" dirty="0"/>
              <a:t>〕</a:t>
            </a:r>
            <a:r>
              <a:rPr kumimoji="1" lang="ja-JP" altLang="en-US" sz="1100" dirty="0"/>
              <a:t>」と「連携を諦める教員</a:t>
            </a:r>
            <a:r>
              <a:rPr kumimoji="1" lang="en-US" altLang="ja-JP" sz="1100" dirty="0"/>
              <a:t>〔</a:t>
            </a:r>
            <a:r>
              <a:rPr kumimoji="1" lang="ja-JP" altLang="en-US" sz="1100" dirty="0"/>
              <a:t>諦め期</a:t>
            </a:r>
            <a:r>
              <a:rPr kumimoji="1" lang="en-US" altLang="ja-JP" sz="1100" dirty="0"/>
              <a:t>〕</a:t>
            </a:r>
            <a:r>
              <a:rPr kumimoji="1" lang="ja-JP" altLang="en-US" sz="1100" dirty="0"/>
              <a:t>」	</a:t>
            </a:r>
            <a:endParaRPr kumimoji="1" lang="en-US" altLang="ja-JP" sz="1100" dirty="0"/>
          </a:p>
          <a:p>
            <a:r>
              <a:rPr kumimoji="1" lang="ja-JP" altLang="en-US" sz="1100" dirty="0"/>
              <a:t>　　第</a:t>
            </a:r>
            <a:r>
              <a:rPr kumimoji="1" lang="en-US" altLang="ja-JP" sz="1100" dirty="0"/>
              <a:t>6</a:t>
            </a:r>
            <a:r>
              <a:rPr kumimoji="1" lang="ja-JP" altLang="en-US" sz="1100" dirty="0"/>
              <a:t>項　「学校（教員）へ失望する保護者</a:t>
            </a:r>
            <a:r>
              <a:rPr kumimoji="1" lang="en-US" altLang="ja-JP" sz="1100" dirty="0"/>
              <a:t>〔</a:t>
            </a:r>
            <a:r>
              <a:rPr kumimoji="1" lang="ja-JP" altLang="en-US" sz="1100" dirty="0"/>
              <a:t>失望期</a:t>
            </a:r>
            <a:r>
              <a:rPr kumimoji="1" lang="en-US" altLang="ja-JP" sz="1100" dirty="0"/>
              <a:t>〕</a:t>
            </a:r>
            <a:r>
              <a:rPr kumimoji="1" lang="ja-JP" altLang="en-US" sz="1100" dirty="0"/>
              <a:t>」と「連携に戸惑う教員</a:t>
            </a:r>
            <a:r>
              <a:rPr kumimoji="1" lang="en-US" altLang="ja-JP" sz="1100" dirty="0"/>
              <a:t>〔</a:t>
            </a:r>
            <a:r>
              <a:rPr kumimoji="1" lang="ja-JP" altLang="en-US" sz="1100" dirty="0"/>
              <a:t>戸惑い期</a:t>
            </a:r>
            <a:r>
              <a:rPr kumimoji="1" lang="en-US" altLang="ja-JP" sz="1100" dirty="0"/>
              <a:t>〕</a:t>
            </a:r>
            <a:r>
              <a:rPr kumimoji="1" lang="ja-JP" altLang="en-US" sz="1100" dirty="0"/>
              <a:t>」	</a:t>
            </a:r>
            <a:endParaRPr kumimoji="1" lang="en-US" altLang="ja-JP" sz="1100" dirty="0"/>
          </a:p>
          <a:p>
            <a:r>
              <a:rPr kumimoji="1" lang="ja-JP" altLang="en-US" sz="1100" dirty="0"/>
              <a:t>　　第</a:t>
            </a:r>
            <a:r>
              <a:rPr kumimoji="1" lang="en-US" altLang="ja-JP" sz="1100" dirty="0"/>
              <a:t>7</a:t>
            </a:r>
            <a:r>
              <a:rPr kumimoji="1" lang="ja-JP" altLang="en-US" sz="1100" dirty="0"/>
              <a:t>項　「学校（教員）へ失望する保護者</a:t>
            </a:r>
            <a:r>
              <a:rPr kumimoji="1" lang="en-US" altLang="ja-JP" sz="1100" dirty="0"/>
              <a:t>〔</a:t>
            </a:r>
            <a:r>
              <a:rPr kumimoji="1" lang="ja-JP" altLang="en-US" sz="1100" dirty="0"/>
              <a:t>失望期</a:t>
            </a:r>
            <a:r>
              <a:rPr kumimoji="1" lang="en-US" altLang="ja-JP" sz="1100" dirty="0"/>
              <a:t>〕</a:t>
            </a:r>
            <a:r>
              <a:rPr kumimoji="1" lang="ja-JP" altLang="en-US" sz="1100" dirty="0"/>
              <a:t>」と「連携を模索する教員</a:t>
            </a:r>
            <a:r>
              <a:rPr kumimoji="1" lang="en-US" altLang="ja-JP" sz="1100" dirty="0"/>
              <a:t>〔</a:t>
            </a:r>
            <a:r>
              <a:rPr kumimoji="1" lang="ja-JP" altLang="en-US" sz="1100" dirty="0"/>
              <a:t>模索期</a:t>
            </a:r>
            <a:r>
              <a:rPr kumimoji="1" lang="en-US" altLang="ja-JP" sz="1100" dirty="0"/>
              <a:t>〕</a:t>
            </a:r>
            <a:r>
              <a:rPr kumimoji="1" lang="ja-JP" altLang="en-US" sz="1100" dirty="0"/>
              <a:t>」	</a:t>
            </a:r>
            <a:endParaRPr kumimoji="1" lang="en-US" altLang="ja-JP" sz="1100" dirty="0"/>
          </a:p>
          <a:p>
            <a:r>
              <a:rPr kumimoji="1" lang="ja-JP" altLang="en-US" sz="1100" dirty="0"/>
              <a:t>　第</a:t>
            </a:r>
            <a:r>
              <a:rPr kumimoji="1" lang="en-US" altLang="ja-JP" sz="1100" dirty="0"/>
              <a:t>2</a:t>
            </a:r>
            <a:r>
              <a:rPr kumimoji="1" lang="ja-JP" altLang="en-US" sz="1100" dirty="0"/>
              <a:t>節　「社会化」認識の隔たり	</a:t>
            </a:r>
            <a:endParaRPr kumimoji="1" lang="en-US" altLang="ja-JP" sz="1100" dirty="0"/>
          </a:p>
          <a:p>
            <a:r>
              <a:rPr kumimoji="1" lang="ja-JP" altLang="en-US" sz="1100" dirty="0"/>
              <a:t>　第</a:t>
            </a:r>
            <a:r>
              <a:rPr kumimoji="1" lang="en-US" altLang="ja-JP" sz="1100" dirty="0"/>
              <a:t>3</a:t>
            </a:r>
            <a:r>
              <a:rPr kumimoji="1" lang="ja-JP" altLang="en-US" sz="1100" dirty="0"/>
              <a:t>節　教員における</a:t>
            </a:r>
            <a:r>
              <a:rPr kumimoji="1" lang="en-US" altLang="ja-JP" sz="1100" dirty="0"/>
              <a:t>2</a:t>
            </a:r>
            <a:r>
              <a:rPr kumimoji="1" lang="ja-JP" altLang="en-US" sz="1100" dirty="0"/>
              <a:t>つの準拠集団と役割葛藤	</a:t>
            </a:r>
            <a:endParaRPr kumimoji="1" lang="en-US" altLang="ja-JP" sz="1100" dirty="0"/>
          </a:p>
          <a:p>
            <a:r>
              <a:rPr kumimoji="1" lang="ja-JP" altLang="en-US" sz="1200" dirty="0"/>
              <a:t>終章　研究結果の整理と今後の課題</a:t>
            </a:r>
            <a:r>
              <a:rPr kumimoji="1" lang="ja-JP" altLang="en-US" sz="1100" dirty="0"/>
              <a:t>	</a:t>
            </a:r>
            <a:endParaRPr kumimoji="1" lang="en-US" altLang="ja-JP" sz="1100" dirty="0"/>
          </a:p>
          <a:p>
            <a:r>
              <a:rPr kumimoji="1" lang="ja-JP" altLang="en-US" sz="1100" dirty="0"/>
              <a:t>　第１節　研究の整理	</a:t>
            </a:r>
            <a:endParaRPr kumimoji="1" lang="en-US" altLang="ja-JP" sz="1100" dirty="0"/>
          </a:p>
          <a:p>
            <a:r>
              <a:rPr kumimoji="1" lang="ja-JP" altLang="en-US" sz="1100" dirty="0"/>
              <a:t>　第２節　今後の課題	</a:t>
            </a:r>
            <a:endParaRPr kumimoji="1" lang="en-US" altLang="ja-JP" sz="1100" dirty="0"/>
          </a:p>
        </p:txBody>
      </p:sp>
      <p:sp>
        <p:nvSpPr>
          <p:cNvPr id="7" name="テキスト ボックス 6">
            <a:extLst>
              <a:ext uri="{FF2B5EF4-FFF2-40B4-BE49-F238E27FC236}">
                <a16:creationId xmlns:a16="http://schemas.microsoft.com/office/drawing/2014/main" id="{76EC069A-0F36-4D5A-9E1C-61BC784CA441}"/>
              </a:ext>
            </a:extLst>
          </p:cNvPr>
          <p:cNvSpPr txBox="1"/>
          <p:nvPr/>
        </p:nvSpPr>
        <p:spPr>
          <a:xfrm>
            <a:off x="6096000" y="3895726"/>
            <a:ext cx="5890437"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a:solidFill>
                  <a:srgbClr val="FF0000"/>
                </a:solidFill>
              </a:rPr>
              <a:t>第１章　第３節</a:t>
            </a:r>
            <a:endParaRPr kumimoji="1" lang="en-US" altLang="ja-JP" sz="1200" b="1" dirty="0">
              <a:solidFill>
                <a:srgbClr val="FF0000"/>
              </a:solidFill>
            </a:endParaRPr>
          </a:p>
          <a:p>
            <a:r>
              <a:rPr lang="ja-JP" altLang="en-US" sz="1200" dirty="0"/>
              <a:t>　⇒伊藤慎吾・肥後祥治</a:t>
            </a:r>
            <a:r>
              <a:rPr lang="en-US" altLang="ja-JP" sz="1200" dirty="0"/>
              <a:t>, 2020, </a:t>
            </a:r>
            <a:r>
              <a:rPr lang="ja-JP" altLang="en-US" sz="1200" dirty="0"/>
              <a:t>「発達障害支援に関する</a:t>
            </a:r>
            <a:r>
              <a:rPr lang="en-US" altLang="ja-JP" sz="1200" dirty="0"/>
              <a:t>『</a:t>
            </a:r>
            <a:r>
              <a:rPr lang="ja-JP" altLang="en-US" sz="1200" dirty="0"/>
              <a:t>教員ー保護者</a:t>
            </a:r>
            <a:r>
              <a:rPr lang="en-US" altLang="ja-JP" sz="1200" dirty="0"/>
              <a:t>』</a:t>
            </a:r>
            <a:r>
              <a:rPr lang="ja-JP" altLang="en-US" sz="1200" dirty="0"/>
              <a:t>間の関係性の記述分析</a:t>
            </a:r>
            <a:r>
              <a:rPr lang="en-US" altLang="ja-JP" sz="1200" dirty="0"/>
              <a:t>――</a:t>
            </a:r>
            <a:r>
              <a:rPr lang="ja-JP" altLang="en-US" sz="1200" dirty="0"/>
              <a:t>シンボリック相互作用論の援用の可能性」</a:t>
            </a:r>
            <a:r>
              <a:rPr lang="en-US" altLang="ja-JP" sz="1200" dirty="0"/>
              <a:t>『</a:t>
            </a:r>
            <a:r>
              <a:rPr lang="ja-JP" altLang="en-US" sz="1200" dirty="0"/>
              <a:t>鹿児島大学教育学部教育実践研究紀要</a:t>
            </a:r>
            <a:r>
              <a:rPr lang="en-US" altLang="ja-JP" sz="1200" dirty="0"/>
              <a:t>』29: 58-67.</a:t>
            </a:r>
          </a:p>
          <a:p>
            <a:r>
              <a:rPr kumimoji="1" lang="ja-JP" altLang="en-US" sz="1200" b="1" dirty="0">
                <a:solidFill>
                  <a:srgbClr val="FF0000"/>
                </a:solidFill>
              </a:rPr>
              <a:t>第２章</a:t>
            </a:r>
            <a:endParaRPr kumimoji="1" lang="en-US" altLang="ja-JP" sz="1200" b="1" dirty="0">
              <a:solidFill>
                <a:srgbClr val="FF0000"/>
              </a:solidFill>
            </a:endParaRPr>
          </a:p>
          <a:p>
            <a:r>
              <a:rPr lang="ja-JP" altLang="en-US" sz="1200" dirty="0"/>
              <a:t>　⇒伊藤慎吾・日髙優介</a:t>
            </a:r>
            <a:r>
              <a:rPr lang="en-US" altLang="ja-JP" sz="1200" dirty="0"/>
              <a:t>, 2019, </a:t>
            </a:r>
            <a:r>
              <a:rPr lang="ja-JP" altLang="en-US" sz="1200" dirty="0"/>
              <a:t>「</a:t>
            </a:r>
            <a:r>
              <a:rPr lang="en-US" altLang="ja-JP" sz="1200" dirty="0"/>
              <a:t>『</a:t>
            </a:r>
            <a:r>
              <a:rPr lang="ja-JP" altLang="en-US" sz="1200" dirty="0"/>
              <a:t>学校ー家庭</a:t>
            </a:r>
            <a:r>
              <a:rPr lang="en-US" altLang="ja-JP" sz="1200" dirty="0"/>
              <a:t>』</a:t>
            </a:r>
            <a:r>
              <a:rPr lang="ja-JP" altLang="en-US" sz="1200" dirty="0"/>
              <a:t>連携における保護者の失望ーー</a:t>
            </a:r>
            <a:r>
              <a:rPr lang="en-US" altLang="ja-JP" sz="1200" dirty="0"/>
              <a:t>『</a:t>
            </a:r>
            <a:r>
              <a:rPr lang="ja-JP" altLang="en-US" sz="1200" dirty="0"/>
              <a:t>発達障害児童生徒</a:t>
            </a:r>
            <a:r>
              <a:rPr lang="en-US" altLang="ja-JP" sz="1200" dirty="0"/>
              <a:t>』</a:t>
            </a:r>
            <a:r>
              <a:rPr lang="ja-JP" altLang="en-US" sz="1200" dirty="0"/>
              <a:t>支援をめぐる保護者の語りから」</a:t>
            </a:r>
            <a:r>
              <a:rPr lang="en-US" altLang="ja-JP" sz="1200" dirty="0"/>
              <a:t>『</a:t>
            </a:r>
            <a:r>
              <a:rPr lang="ja-JP" altLang="en-US" sz="1200" dirty="0"/>
              <a:t>日本特殊教育学会第</a:t>
            </a:r>
            <a:r>
              <a:rPr lang="en-US" altLang="ja-JP" sz="1200" dirty="0"/>
              <a:t>57</a:t>
            </a:r>
            <a:r>
              <a:rPr lang="ja-JP" altLang="en-US" sz="1200" dirty="0"/>
              <a:t>回大会</a:t>
            </a:r>
            <a:r>
              <a:rPr lang="en-US" altLang="ja-JP" sz="1200" dirty="0"/>
              <a:t>』</a:t>
            </a:r>
            <a:r>
              <a:rPr lang="ja-JP" altLang="en-US" sz="1200" dirty="0"/>
              <a:t>ポスター発表</a:t>
            </a:r>
            <a:r>
              <a:rPr lang="en-US" altLang="ja-JP" sz="1200" dirty="0"/>
              <a:t>.</a:t>
            </a:r>
          </a:p>
          <a:p>
            <a:r>
              <a:rPr kumimoji="1" lang="ja-JP" altLang="en-US" sz="1200" dirty="0"/>
              <a:t>　⇒伊藤慎吾・日髙優介・桑原司</a:t>
            </a:r>
            <a:r>
              <a:rPr kumimoji="1" lang="en-US" altLang="ja-JP" sz="1200" dirty="0"/>
              <a:t>, 2019, </a:t>
            </a:r>
            <a:r>
              <a:rPr kumimoji="1" lang="ja-JP" altLang="en-US" sz="1200" dirty="0"/>
              <a:t>「</a:t>
            </a:r>
            <a:r>
              <a:rPr kumimoji="1" lang="en-US" altLang="ja-JP" sz="1200" dirty="0"/>
              <a:t>『</a:t>
            </a:r>
            <a:r>
              <a:rPr kumimoji="1" lang="ja-JP" altLang="en-US" sz="1200" dirty="0"/>
              <a:t>学校ー家庭</a:t>
            </a:r>
            <a:r>
              <a:rPr kumimoji="1" lang="en-US" altLang="ja-JP" sz="1200" dirty="0"/>
              <a:t>』</a:t>
            </a:r>
            <a:r>
              <a:rPr kumimoji="1" lang="ja-JP" altLang="en-US" sz="1200" dirty="0"/>
              <a:t>連携における保護者の失望ーー</a:t>
            </a:r>
            <a:r>
              <a:rPr kumimoji="1" lang="en-US" altLang="ja-JP" sz="1200" dirty="0"/>
              <a:t>『</a:t>
            </a:r>
            <a:r>
              <a:rPr kumimoji="1" lang="ja-JP" altLang="en-US" sz="1200" dirty="0"/>
              <a:t>発達障害児童生徒</a:t>
            </a:r>
            <a:r>
              <a:rPr kumimoji="1" lang="en-US" altLang="ja-JP" sz="1200" dirty="0"/>
              <a:t>』</a:t>
            </a:r>
            <a:r>
              <a:rPr kumimoji="1" lang="ja-JP" altLang="en-US" sz="1200" dirty="0"/>
              <a:t>支援をめぐる保護者の語りから」</a:t>
            </a:r>
            <a:r>
              <a:rPr lang="en-US" altLang="ja-JP" sz="1200" dirty="0"/>
              <a:t>『Discussion papers in economics and sociology』 No.1901: 1-13.</a:t>
            </a:r>
          </a:p>
          <a:p>
            <a:r>
              <a:rPr kumimoji="1" lang="ja-JP" altLang="en-US" sz="1200" b="1" dirty="0">
                <a:solidFill>
                  <a:srgbClr val="FF0000"/>
                </a:solidFill>
              </a:rPr>
              <a:t>第３章</a:t>
            </a:r>
            <a:endParaRPr kumimoji="1" lang="en-US" altLang="ja-JP" sz="1200" b="1" dirty="0">
              <a:solidFill>
                <a:srgbClr val="FF0000"/>
              </a:solidFill>
            </a:endParaRPr>
          </a:p>
          <a:p>
            <a:r>
              <a:rPr lang="ja-JP" altLang="en-US" sz="1200" dirty="0"/>
              <a:t>　⇒伊藤慎吾・日髙優介</a:t>
            </a:r>
            <a:r>
              <a:rPr lang="en-US" altLang="ja-JP" sz="1200" dirty="0"/>
              <a:t>, 2020, </a:t>
            </a:r>
            <a:r>
              <a:rPr lang="ja-JP" altLang="en-US" sz="1200" dirty="0"/>
              <a:t>「</a:t>
            </a:r>
            <a:r>
              <a:rPr lang="en-US" altLang="ja-JP" sz="1200" dirty="0"/>
              <a:t>『</a:t>
            </a:r>
            <a:r>
              <a:rPr lang="ja-JP" altLang="en-US" sz="1200" dirty="0"/>
              <a:t>学校－家庭</a:t>
            </a:r>
            <a:r>
              <a:rPr lang="en-US" altLang="ja-JP" sz="1200" dirty="0"/>
              <a:t>』</a:t>
            </a:r>
            <a:r>
              <a:rPr lang="ja-JP" altLang="en-US" sz="1200" dirty="0"/>
              <a:t>連携における教員の</a:t>
            </a:r>
            <a:r>
              <a:rPr lang="en-US" altLang="ja-JP" sz="1200" dirty="0"/>
              <a:t>『</a:t>
            </a:r>
            <a:r>
              <a:rPr lang="ja-JP" altLang="en-US" sz="1200" dirty="0"/>
              <a:t>空回り</a:t>
            </a:r>
            <a:r>
              <a:rPr lang="en-US" altLang="ja-JP" sz="1200" dirty="0"/>
              <a:t>』――『</a:t>
            </a:r>
            <a:r>
              <a:rPr lang="ja-JP" altLang="en-US" sz="1200" dirty="0"/>
              <a:t>発達障害児童生徒</a:t>
            </a:r>
            <a:r>
              <a:rPr lang="en-US" altLang="ja-JP" sz="1200" dirty="0"/>
              <a:t>』</a:t>
            </a:r>
            <a:r>
              <a:rPr lang="ja-JP" altLang="en-US" sz="1200" dirty="0"/>
              <a:t>支援をめぐる教員の語りから」</a:t>
            </a:r>
            <a:r>
              <a:rPr lang="en-US" altLang="ja-JP" sz="1200" dirty="0"/>
              <a:t>『</a:t>
            </a:r>
            <a:r>
              <a:rPr lang="ja-JP" altLang="en-US" sz="1200" dirty="0"/>
              <a:t>日本特殊教育学会第</a:t>
            </a:r>
            <a:r>
              <a:rPr lang="en-US" altLang="ja-JP" sz="1200" dirty="0"/>
              <a:t>58</a:t>
            </a:r>
            <a:r>
              <a:rPr lang="ja-JP" altLang="en-US" sz="1200" dirty="0"/>
              <a:t>回大会</a:t>
            </a:r>
            <a:r>
              <a:rPr lang="en-US" altLang="ja-JP" sz="1200" dirty="0"/>
              <a:t>』</a:t>
            </a:r>
            <a:r>
              <a:rPr lang="ja-JP" altLang="en-US" sz="1200" dirty="0"/>
              <a:t>ポスター発表</a:t>
            </a:r>
            <a:r>
              <a:rPr lang="en-US" altLang="ja-JP" sz="1200" dirty="0"/>
              <a:t>.</a:t>
            </a:r>
            <a:endParaRPr kumimoji="1" lang="ja-JP" altLang="en-US" sz="1200" dirty="0"/>
          </a:p>
        </p:txBody>
      </p:sp>
    </p:spTree>
    <p:extLst>
      <p:ext uri="{BB962C8B-B14F-4D97-AF65-F5344CB8AC3E}">
        <p14:creationId xmlns:p14="http://schemas.microsoft.com/office/powerpoint/2010/main" val="324549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690018-3ED7-4E1F-9F79-BC35C86B31D9}"/>
              </a:ext>
            </a:extLst>
          </p:cNvPr>
          <p:cNvSpPr>
            <a:spLocks noGrp="1"/>
          </p:cNvSpPr>
          <p:nvPr>
            <p:ph type="sldNum" sz="quarter" idx="12"/>
          </p:nvPr>
        </p:nvSpPr>
        <p:spPr/>
        <p:txBody>
          <a:bodyPr/>
          <a:lstStyle/>
          <a:p>
            <a:fld id="{D87709A5-3FF6-4392-920E-06D397A86C0C}" type="slidenum">
              <a:rPr kumimoji="1" lang="ja-JP" altLang="en-US" smtClean="0"/>
              <a:t>30</a:t>
            </a:fld>
            <a:endParaRPr kumimoji="1" lang="ja-JP" altLang="en-US" dirty="0"/>
          </a:p>
        </p:txBody>
      </p:sp>
      <p:sp>
        <p:nvSpPr>
          <p:cNvPr id="3" name="タイトル 1">
            <a:extLst>
              <a:ext uri="{FF2B5EF4-FFF2-40B4-BE49-F238E27FC236}">
                <a16:creationId xmlns:a16="http://schemas.microsoft.com/office/drawing/2014/main" id="{6C1E30A1-E6E3-446B-8260-A18555ABA503}"/>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⑧教員側の分析（</a:t>
            </a:r>
            <a:r>
              <a:rPr lang="en-US" altLang="ja-JP" sz="2800" dirty="0"/>
              <a:t>4</a:t>
            </a:r>
            <a:r>
              <a:rPr lang="ja-JP" altLang="en-US" sz="2800" dirty="0"/>
              <a:t>）</a:t>
            </a:r>
            <a:r>
              <a:rPr lang="en-US" altLang="ja-JP" sz="2800" dirty="0"/>
              <a:t>――</a:t>
            </a:r>
            <a:r>
              <a:rPr lang="ja-JP" altLang="en-US" sz="2800" dirty="0"/>
              <a:t>「かみ合わない行為」の教員</a:t>
            </a:r>
            <a:r>
              <a:rPr lang="en-US" altLang="ja-JP" sz="2800" dirty="0"/>
              <a:t>――</a:t>
            </a:r>
            <a:endParaRPr lang="ja-JP" altLang="en-US" sz="2800" dirty="0"/>
          </a:p>
        </p:txBody>
      </p:sp>
      <p:pic>
        <p:nvPicPr>
          <p:cNvPr id="1026" name="Picture 2" descr="給食費を払わない親のイラスト">
            <a:extLst>
              <a:ext uri="{FF2B5EF4-FFF2-40B4-BE49-F238E27FC236}">
                <a16:creationId xmlns:a16="http://schemas.microsoft.com/office/drawing/2014/main" id="{946B8ED3-E2F4-417C-A353-ED818ACD89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4250" l="9831" r="89888">
                        <a14:foregroundMark x1="69101" y1="97000" x2="85955" y2="94250"/>
                        <a14:foregroundMark x1="85955" y1="94250" x2="88483" y2="93250"/>
                        <a14:foregroundMark x1="53371" y1="43250" x2="53371" y2="43250"/>
                        <a14:foregroundMark x1="59551" y1="58250" x2="59551" y2="58250"/>
                        <a14:foregroundMark x1="58989" y1="57250" x2="58989" y2="57250"/>
                        <a14:foregroundMark x1="58989" y1="57250" x2="58989" y2="57250"/>
                        <a14:foregroundMark x1="59270" y1="57500" x2="59270" y2="57500"/>
                        <a14:backgroundMark x1="26404" y1="13000" x2="46348" y2="9750"/>
                        <a14:backgroundMark x1="46348" y1="9750" x2="45225" y2="14750"/>
                        <a14:backgroundMark x1="40169" y1="20000" x2="55337" y2="20250"/>
                        <a14:backgroundMark x1="55337" y1="20250" x2="11517" y2="19500"/>
                        <a14:backgroundMark x1="11517" y1="19500" x2="31742" y2="15250"/>
                        <a14:backgroundMark x1="31742" y1="15250" x2="47191" y2="15500"/>
                        <a14:backgroundMark x1="47191" y1="15500" x2="54213" y2="14750"/>
                        <a14:backgroundMark x1="62921" y1="13500" x2="48034" y2="25500"/>
                        <a14:backgroundMark x1="70506" y1="14250" x2="60112" y2="22750"/>
                        <a14:backgroundMark x1="60112" y1="22750" x2="46067" y2="24250"/>
                        <a14:backgroundMark x1="46067" y1="24250" x2="32303" y2="21250"/>
                        <a14:backgroundMark x1="32303" y1="21250" x2="31742" y2="19000"/>
                        <a14:backgroundMark x1="28652" y1="15500" x2="33989" y2="29750"/>
                        <a14:backgroundMark x1="33989" y1="29750" x2="64607" y2="25000"/>
                        <a14:backgroundMark x1="64607" y1="25000" x2="59551" y2="13250"/>
                        <a14:backgroundMark x1="59551" y1="13250" x2="52809" y2="12250"/>
                      </a14:backgroundRemoval>
                    </a14:imgEffect>
                  </a14:imgLayer>
                </a14:imgProps>
              </a:ext>
              <a:ext uri="{28A0092B-C50C-407E-A947-70E740481C1C}">
                <a14:useLocalDpi xmlns:a14="http://schemas.microsoft.com/office/drawing/2010/main" val="0"/>
              </a:ext>
            </a:extLst>
          </a:blip>
          <a:srcRect/>
          <a:stretch>
            <a:fillRect/>
          </a:stretch>
        </p:blipFill>
        <p:spPr bwMode="auto">
          <a:xfrm rot="267125">
            <a:off x="-769292" y="1574511"/>
            <a:ext cx="3562572" cy="4002890"/>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36CB1D4C-7351-4863-B106-0F0E098C8B00}"/>
              </a:ext>
            </a:extLst>
          </p:cNvPr>
          <p:cNvSpPr/>
          <p:nvPr/>
        </p:nvSpPr>
        <p:spPr>
          <a:xfrm>
            <a:off x="3252040" y="1027906"/>
            <a:ext cx="7792988" cy="2801065"/>
          </a:xfrm>
          <a:prstGeom prst="wedgeRoundRectCallout">
            <a:avLst>
              <a:gd name="adj1" fmla="val -54841"/>
              <a:gd name="adj2" fmla="val 638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solidFill>
                  <a:schemeClr val="tx1"/>
                </a:solidFill>
              </a:rPr>
              <a:t>【</a:t>
            </a:r>
            <a:r>
              <a:rPr kumimoji="1" lang="ja-JP" altLang="en-US" sz="2400" dirty="0">
                <a:solidFill>
                  <a:schemeClr val="tx1"/>
                </a:solidFill>
              </a:rPr>
              <a:t>保護者とかみ合わない理由</a:t>
            </a:r>
            <a:r>
              <a:rPr kumimoji="1" lang="en-US" altLang="ja-JP" sz="2400" dirty="0">
                <a:solidFill>
                  <a:schemeClr val="tx1"/>
                </a:solidFill>
              </a:rPr>
              <a:t>】</a:t>
            </a:r>
          </a:p>
          <a:p>
            <a:pPr algn="ctr"/>
            <a:r>
              <a:rPr lang="ja-JP" altLang="en-US" dirty="0">
                <a:solidFill>
                  <a:schemeClr val="tx1"/>
                </a:solidFill>
              </a:rPr>
              <a:t>「やっぱお家での様子と教室での様子が違うので</a:t>
            </a:r>
            <a:r>
              <a:rPr lang="en-US" altLang="ja-JP" dirty="0">
                <a:solidFill>
                  <a:schemeClr val="tx1"/>
                </a:solidFill>
              </a:rPr>
              <a:t>……</a:t>
            </a:r>
            <a:r>
              <a:rPr lang="ja-JP" altLang="en-US" dirty="0">
                <a:solidFill>
                  <a:schemeClr val="tx1"/>
                </a:solidFill>
              </a:rPr>
              <a:t>ちょっと、そのー、イメージが出来ない」（</a:t>
            </a:r>
            <a:r>
              <a:rPr lang="ja-JP" altLang="en-US" b="1" dirty="0">
                <a:solidFill>
                  <a:srgbClr val="FF0000"/>
                </a:solidFill>
              </a:rPr>
              <a:t>子ども自体に対する認識のズレ</a:t>
            </a:r>
            <a:r>
              <a:rPr lang="ja-JP" altLang="en-US" dirty="0">
                <a:solidFill>
                  <a:schemeClr val="tx1"/>
                </a:solidFill>
              </a:rPr>
              <a:t>）</a:t>
            </a:r>
            <a:endParaRPr lang="en-US" altLang="ja-JP" dirty="0">
              <a:solidFill>
                <a:schemeClr val="tx1"/>
              </a:solidFill>
            </a:endParaRPr>
          </a:p>
          <a:p>
            <a:pPr algn="ctr"/>
            <a:r>
              <a:rPr kumimoji="1" lang="ja-JP" altLang="en-US" dirty="0">
                <a:solidFill>
                  <a:schemeClr val="tx1"/>
                </a:solidFill>
              </a:rPr>
              <a:t>「あんまり気にしてない</a:t>
            </a:r>
            <a:r>
              <a:rPr kumimoji="1" lang="en-US" altLang="ja-JP" dirty="0">
                <a:solidFill>
                  <a:schemeClr val="tx1"/>
                </a:solidFill>
              </a:rPr>
              <a:t>……</a:t>
            </a:r>
            <a:r>
              <a:rPr kumimoji="1" lang="ja-JP" altLang="en-US" dirty="0">
                <a:solidFill>
                  <a:schemeClr val="tx1"/>
                </a:solidFill>
              </a:rPr>
              <a:t>それができないことに対して問題視してなかったり」（</a:t>
            </a:r>
            <a:r>
              <a:rPr kumimoji="1" lang="ja-JP" altLang="en-US" b="1" dirty="0">
                <a:solidFill>
                  <a:srgbClr val="FF0000"/>
                </a:solidFill>
              </a:rPr>
              <a:t>子どもの不得手に対する認識のズレ</a:t>
            </a:r>
            <a:r>
              <a:rPr kumimoji="1" lang="ja-JP" altLang="en-US" dirty="0">
                <a:solidFill>
                  <a:schemeClr val="tx1"/>
                </a:solidFill>
              </a:rPr>
              <a:t>）</a:t>
            </a:r>
            <a:endParaRPr kumimoji="1" lang="en-US" altLang="ja-JP" dirty="0">
              <a:solidFill>
                <a:schemeClr val="tx1"/>
              </a:solidFill>
            </a:endParaRPr>
          </a:p>
          <a:p>
            <a:pPr algn="ctr"/>
            <a:r>
              <a:rPr lang="ja-JP" altLang="en-US" dirty="0">
                <a:solidFill>
                  <a:schemeClr val="tx1"/>
                </a:solidFill>
              </a:rPr>
              <a:t>「反応が薄いというか</a:t>
            </a:r>
            <a:r>
              <a:rPr lang="en-US" altLang="ja-JP" dirty="0">
                <a:solidFill>
                  <a:schemeClr val="tx1"/>
                </a:solidFill>
              </a:rPr>
              <a:t>……</a:t>
            </a:r>
            <a:r>
              <a:rPr lang="ja-JP" altLang="en-US" dirty="0">
                <a:solidFill>
                  <a:schemeClr val="tx1"/>
                </a:solidFill>
              </a:rPr>
              <a:t>こう</a:t>
            </a:r>
            <a:r>
              <a:rPr lang="en-US" altLang="ja-JP" dirty="0">
                <a:solidFill>
                  <a:schemeClr val="tx1"/>
                </a:solidFill>
              </a:rPr>
              <a:t>……『</a:t>
            </a:r>
            <a:r>
              <a:rPr lang="ja-JP" altLang="en-US" dirty="0">
                <a:solidFill>
                  <a:schemeClr val="tx1"/>
                </a:solidFill>
              </a:rPr>
              <a:t>あぁ、そうなんですね</a:t>
            </a:r>
            <a:r>
              <a:rPr lang="en-US" altLang="ja-JP" dirty="0">
                <a:solidFill>
                  <a:schemeClr val="tx1"/>
                </a:solidFill>
              </a:rPr>
              <a:t>』</a:t>
            </a:r>
            <a:r>
              <a:rPr lang="ja-JP" altLang="en-US" dirty="0">
                <a:solidFill>
                  <a:schemeClr val="tx1"/>
                </a:solidFill>
              </a:rPr>
              <a:t>みたいな感じ」（</a:t>
            </a:r>
            <a:r>
              <a:rPr lang="ja-JP" altLang="en-US" b="1" dirty="0">
                <a:solidFill>
                  <a:srgbClr val="FF0000"/>
                </a:solidFill>
              </a:rPr>
              <a:t>子どもの問題に対する関心度のズレ</a:t>
            </a:r>
            <a:r>
              <a:rPr lang="ja-JP" altLang="en-US" dirty="0">
                <a:solidFill>
                  <a:schemeClr val="tx1"/>
                </a:solidFill>
              </a:rPr>
              <a:t>）</a:t>
            </a:r>
            <a:endParaRPr kumimoji="1" lang="en-US" altLang="ja-JP" dirty="0">
              <a:solidFill>
                <a:schemeClr val="tx1"/>
              </a:solidFill>
            </a:endParaRPr>
          </a:p>
        </p:txBody>
      </p:sp>
      <p:sp>
        <p:nvSpPr>
          <p:cNvPr id="6" name="吹き出し: 角を丸めた四角形 5">
            <a:extLst>
              <a:ext uri="{FF2B5EF4-FFF2-40B4-BE49-F238E27FC236}">
                <a16:creationId xmlns:a16="http://schemas.microsoft.com/office/drawing/2014/main" id="{89271668-7378-4231-A457-A369D2B76D1D}"/>
              </a:ext>
            </a:extLst>
          </p:cNvPr>
          <p:cNvSpPr/>
          <p:nvPr/>
        </p:nvSpPr>
        <p:spPr>
          <a:xfrm>
            <a:off x="3560813" y="4218067"/>
            <a:ext cx="7792987" cy="1890798"/>
          </a:xfrm>
          <a:prstGeom prst="wedgeRoundRectCallout">
            <a:avLst>
              <a:gd name="adj1" fmla="val -59031"/>
              <a:gd name="adj2" fmla="val -4004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lang="ja-JP" altLang="en-US" sz="2400" dirty="0"/>
              <a:t>迷い</a:t>
            </a:r>
            <a:r>
              <a:rPr kumimoji="1" lang="en-US" altLang="ja-JP" sz="2400" dirty="0"/>
              <a:t>】</a:t>
            </a:r>
          </a:p>
          <a:p>
            <a:pPr algn="ctr"/>
            <a:r>
              <a:rPr lang="ja-JP" altLang="en-US" dirty="0"/>
              <a:t>「なんとなく薄々他の子と違いうなって感じているのか、全くそう思っていないのか」（</a:t>
            </a:r>
            <a:r>
              <a:rPr lang="ja-JP" altLang="en-US" b="1" dirty="0">
                <a:solidFill>
                  <a:srgbClr val="FF0000"/>
                </a:solidFill>
              </a:rPr>
              <a:t>保護者の真意がわからない</a:t>
            </a:r>
            <a:r>
              <a:rPr lang="ja-JP" altLang="en-US" dirty="0"/>
              <a:t>）</a:t>
            </a:r>
            <a:endParaRPr lang="en-US" altLang="ja-JP" dirty="0"/>
          </a:p>
          <a:p>
            <a:pPr algn="ctr"/>
            <a:r>
              <a:rPr kumimoji="1" lang="ja-JP" altLang="en-US" dirty="0"/>
              <a:t>↓</a:t>
            </a:r>
            <a:endParaRPr kumimoji="1" lang="en-US" altLang="ja-JP" dirty="0"/>
          </a:p>
          <a:p>
            <a:pPr algn="ctr"/>
            <a:r>
              <a:rPr lang="ja-JP" altLang="en-US" b="1" dirty="0"/>
              <a:t>次の方針を立てることが困難</a:t>
            </a:r>
            <a:endParaRPr lang="en-US" altLang="ja-JP" b="1" dirty="0"/>
          </a:p>
          <a:p>
            <a:pPr algn="ctr"/>
            <a:r>
              <a:rPr kumimoji="1" lang="ja-JP" altLang="en-US" b="1" dirty="0"/>
              <a:t>継続的に保護者へ訴えても良いのか判断が困難</a:t>
            </a:r>
            <a:endParaRPr kumimoji="1" lang="en-US" altLang="ja-JP" b="1" dirty="0"/>
          </a:p>
        </p:txBody>
      </p:sp>
      <p:sp>
        <p:nvSpPr>
          <p:cNvPr id="7" name="テキスト ボックス 6">
            <a:extLst>
              <a:ext uri="{FF2B5EF4-FFF2-40B4-BE49-F238E27FC236}">
                <a16:creationId xmlns:a16="http://schemas.microsoft.com/office/drawing/2014/main" id="{65236DFB-3B9A-49FC-8F3A-9CAB80252BD1}"/>
              </a:ext>
            </a:extLst>
          </p:cNvPr>
          <p:cNvSpPr txBox="1"/>
          <p:nvPr/>
        </p:nvSpPr>
        <p:spPr>
          <a:xfrm>
            <a:off x="2013857" y="6247241"/>
            <a:ext cx="9339943" cy="523220"/>
          </a:xfrm>
          <a:prstGeom prst="rect">
            <a:avLst/>
          </a:prstGeom>
          <a:noFill/>
        </p:spPr>
        <p:txBody>
          <a:bodyPr wrap="square" rtlCol="0">
            <a:spAutoFit/>
          </a:bodyPr>
          <a:lstStyle/>
          <a:p>
            <a:pPr algn="ctr"/>
            <a:r>
              <a:rPr kumimoji="1" lang="ja-JP" altLang="en-US" sz="2800" dirty="0">
                <a:solidFill>
                  <a:srgbClr val="FF0000"/>
                </a:solidFill>
              </a:rPr>
              <a:t>働きかけが一方的な状態となる教員</a:t>
            </a:r>
          </a:p>
        </p:txBody>
      </p:sp>
    </p:spTree>
    <p:extLst>
      <p:ext uri="{BB962C8B-B14F-4D97-AF65-F5344CB8AC3E}">
        <p14:creationId xmlns:p14="http://schemas.microsoft.com/office/powerpoint/2010/main" val="493444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67D8FB-A66B-4FC5-AF35-D685809B5501}"/>
              </a:ext>
            </a:extLst>
          </p:cNvPr>
          <p:cNvSpPr>
            <a:spLocks noGrp="1"/>
          </p:cNvSpPr>
          <p:nvPr>
            <p:ph type="sldNum" sz="quarter" idx="12"/>
          </p:nvPr>
        </p:nvSpPr>
        <p:spPr/>
        <p:txBody>
          <a:bodyPr/>
          <a:lstStyle/>
          <a:p>
            <a:fld id="{D87709A5-3FF6-4392-920E-06D397A86C0C}" type="slidenum">
              <a:rPr kumimoji="1" lang="ja-JP" altLang="en-US" smtClean="0"/>
              <a:t>31</a:t>
            </a:fld>
            <a:endParaRPr kumimoji="1" lang="ja-JP" altLang="en-US"/>
          </a:p>
        </p:txBody>
      </p:sp>
      <p:sp>
        <p:nvSpPr>
          <p:cNvPr id="3" name="タイトル 1">
            <a:extLst>
              <a:ext uri="{FF2B5EF4-FFF2-40B4-BE49-F238E27FC236}">
                <a16:creationId xmlns:a16="http://schemas.microsoft.com/office/drawing/2014/main" id="{11251A71-A920-4F2C-AE1A-D580FFF408EB}"/>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⑧教員側の分析（</a:t>
            </a:r>
            <a:r>
              <a:rPr lang="en-US" altLang="ja-JP" sz="2800" dirty="0"/>
              <a:t>5</a:t>
            </a:r>
            <a:r>
              <a:rPr lang="ja-JP" altLang="en-US" sz="2800" dirty="0"/>
              <a:t>）</a:t>
            </a:r>
            <a:r>
              <a:rPr lang="en-US" altLang="ja-JP" sz="2800" dirty="0"/>
              <a:t>――</a:t>
            </a:r>
            <a:r>
              <a:rPr lang="ja-JP" altLang="en-US" sz="2800" dirty="0"/>
              <a:t>「模索期」の教員</a:t>
            </a:r>
            <a:r>
              <a:rPr lang="en-US" altLang="ja-JP" sz="2800" dirty="0"/>
              <a:t>――</a:t>
            </a:r>
            <a:endParaRPr lang="ja-JP" altLang="en-US" sz="2800" dirty="0"/>
          </a:p>
        </p:txBody>
      </p:sp>
      <p:pic>
        <p:nvPicPr>
          <p:cNvPr id="2050" name="Picture 2" descr="体育の先生・教師のイラスト（男性）">
            <a:extLst>
              <a:ext uri="{FF2B5EF4-FFF2-40B4-BE49-F238E27FC236}">
                <a16:creationId xmlns:a16="http://schemas.microsoft.com/office/drawing/2014/main" id="{713AA2EB-F1B5-4020-BB2B-39AC02847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71" y="1866900"/>
            <a:ext cx="2133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E9238BE3-F702-4204-ABF4-D3238377A7D5}"/>
              </a:ext>
            </a:extLst>
          </p:cNvPr>
          <p:cNvSpPr/>
          <p:nvPr/>
        </p:nvSpPr>
        <p:spPr>
          <a:xfrm>
            <a:off x="3252040" y="1027906"/>
            <a:ext cx="7792988" cy="3810000"/>
          </a:xfrm>
          <a:prstGeom prst="wedgeRoundRectCallout">
            <a:avLst>
              <a:gd name="adj1" fmla="val -57355"/>
              <a:gd name="adj2" fmla="val 325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solidFill>
                  <a:schemeClr val="tx1"/>
                </a:solidFill>
              </a:rPr>
              <a:t>【</a:t>
            </a:r>
            <a:r>
              <a:rPr lang="ja-JP" altLang="en-US" sz="2400" dirty="0">
                <a:solidFill>
                  <a:schemeClr val="tx1"/>
                </a:solidFill>
              </a:rPr>
              <a:t>連携に向けた模索</a:t>
            </a:r>
            <a:r>
              <a:rPr kumimoji="1" lang="en-US" altLang="ja-JP" sz="2400" dirty="0">
                <a:solidFill>
                  <a:schemeClr val="tx1"/>
                </a:solidFill>
              </a:rPr>
              <a:t>】</a:t>
            </a:r>
          </a:p>
          <a:p>
            <a:r>
              <a:rPr lang="ja-JP" altLang="en-US" sz="2000" dirty="0">
                <a:solidFill>
                  <a:schemeClr val="tx1"/>
                </a:solidFill>
              </a:rPr>
              <a:t>①保護者との信頼関係構築に向けた模索</a:t>
            </a:r>
            <a:endParaRPr lang="en-US" altLang="ja-JP" sz="2000" dirty="0">
              <a:solidFill>
                <a:schemeClr val="tx1"/>
              </a:solidFill>
            </a:endParaRPr>
          </a:p>
          <a:p>
            <a:r>
              <a:rPr lang="ja-JP" altLang="en-US" dirty="0">
                <a:solidFill>
                  <a:schemeClr val="tx1"/>
                </a:solidFill>
              </a:rPr>
              <a:t>⇒外堀を埋めてから問題提起をめざす。　　　　　　</a:t>
            </a:r>
            <a:endParaRPr lang="en-US" altLang="ja-JP" dirty="0">
              <a:solidFill>
                <a:schemeClr val="tx1"/>
              </a:solidFill>
            </a:endParaRPr>
          </a:p>
          <a:p>
            <a:r>
              <a:rPr kumimoji="1" lang="ja-JP" altLang="en-US" sz="2000" dirty="0">
                <a:solidFill>
                  <a:schemeClr val="tx1"/>
                </a:solidFill>
              </a:rPr>
              <a:t>②保護者との認識のズレを修正のための模索</a:t>
            </a:r>
            <a:endParaRPr kumimoji="1" lang="en-US" altLang="ja-JP" sz="2000" dirty="0">
              <a:solidFill>
                <a:schemeClr val="tx1"/>
              </a:solidFill>
            </a:endParaRPr>
          </a:p>
          <a:p>
            <a:r>
              <a:rPr lang="ja-JP" altLang="en-US" dirty="0">
                <a:solidFill>
                  <a:schemeClr val="tx1"/>
                </a:solidFill>
              </a:rPr>
              <a:t>⇒・学校での子どもの様子の開示</a:t>
            </a:r>
            <a:endParaRPr lang="en-US" altLang="ja-JP" dirty="0">
              <a:solidFill>
                <a:schemeClr val="tx1"/>
              </a:solidFill>
            </a:endParaRPr>
          </a:p>
          <a:p>
            <a:r>
              <a:rPr lang="ja-JP" altLang="en-US" dirty="0">
                <a:solidFill>
                  <a:schemeClr val="tx1"/>
                </a:solidFill>
              </a:rPr>
              <a:t>　・他の子どもとの比較軸の提供</a:t>
            </a:r>
            <a:endParaRPr kumimoji="1" lang="en-US" altLang="ja-JP" dirty="0">
              <a:solidFill>
                <a:schemeClr val="tx1"/>
              </a:solidFill>
            </a:endParaRPr>
          </a:p>
          <a:p>
            <a:r>
              <a:rPr lang="ja-JP" altLang="en-US" sz="2000" dirty="0">
                <a:solidFill>
                  <a:schemeClr val="tx1"/>
                </a:solidFill>
              </a:rPr>
              <a:t>③実際の支援の過程における模索</a:t>
            </a:r>
            <a:endParaRPr lang="en-US" altLang="ja-JP" sz="2000" dirty="0">
              <a:solidFill>
                <a:schemeClr val="tx1"/>
              </a:solidFill>
            </a:endParaRPr>
          </a:p>
          <a:p>
            <a:r>
              <a:rPr kumimoji="1" lang="ja-JP" altLang="en-US" dirty="0">
                <a:solidFill>
                  <a:schemeClr val="tx1"/>
                </a:solidFill>
              </a:rPr>
              <a:t>「子どもに寄り添うのもそうなんだけど、保護者に寄り添わないと上手くいいかないということをすごく感じることがあったので」（</a:t>
            </a:r>
            <a:r>
              <a:rPr kumimoji="1" lang="ja-JP" altLang="en-US" b="1" dirty="0">
                <a:solidFill>
                  <a:srgbClr val="FF0000"/>
                </a:solidFill>
              </a:rPr>
              <a:t>保護者への寄り添い</a:t>
            </a:r>
            <a:r>
              <a:rPr kumimoji="1" lang="ja-JP" altLang="en-US" dirty="0">
                <a:solidFill>
                  <a:schemeClr val="tx1"/>
                </a:solidFill>
              </a:rPr>
              <a:t>）</a:t>
            </a:r>
            <a:endParaRPr kumimoji="1" lang="en-US" altLang="ja-JP" dirty="0">
              <a:solidFill>
                <a:schemeClr val="tx1"/>
              </a:solidFill>
            </a:endParaRPr>
          </a:p>
          <a:p>
            <a:r>
              <a:rPr kumimoji="1" lang="ja-JP" altLang="en-US" dirty="0">
                <a:solidFill>
                  <a:schemeClr val="tx1"/>
                </a:solidFill>
              </a:rPr>
              <a:t>「やっぱりその人（先生）によっては</a:t>
            </a:r>
            <a:r>
              <a:rPr kumimoji="1" lang="en-US" altLang="ja-JP" dirty="0">
                <a:solidFill>
                  <a:schemeClr val="tx1"/>
                </a:solidFill>
              </a:rPr>
              <a:t>……</a:t>
            </a:r>
            <a:r>
              <a:rPr kumimoji="1" lang="ja-JP" altLang="en-US" dirty="0">
                <a:solidFill>
                  <a:schemeClr val="tx1"/>
                </a:solidFill>
              </a:rPr>
              <a:t>申し訳ないですけど、まぁ、そのまぁ、関心具合は違うと思いますし」（</a:t>
            </a:r>
            <a:r>
              <a:rPr kumimoji="1" lang="ja-JP" altLang="en-US" b="1" dirty="0">
                <a:solidFill>
                  <a:srgbClr val="FF0000"/>
                </a:solidFill>
              </a:rPr>
              <a:t>同僚との関係）</a:t>
            </a:r>
            <a:endParaRPr kumimoji="1" lang="en-US" altLang="ja-JP" b="1" dirty="0">
              <a:solidFill>
                <a:srgbClr val="FF0000"/>
              </a:solidFill>
            </a:endParaRPr>
          </a:p>
        </p:txBody>
      </p:sp>
      <p:sp>
        <p:nvSpPr>
          <p:cNvPr id="6" name="吹き出し: 角を丸めた四角形 5">
            <a:extLst>
              <a:ext uri="{FF2B5EF4-FFF2-40B4-BE49-F238E27FC236}">
                <a16:creationId xmlns:a16="http://schemas.microsoft.com/office/drawing/2014/main" id="{84133318-58EA-4559-B622-E121320534BA}"/>
              </a:ext>
            </a:extLst>
          </p:cNvPr>
          <p:cNvSpPr/>
          <p:nvPr/>
        </p:nvSpPr>
        <p:spPr>
          <a:xfrm>
            <a:off x="3252041" y="5003531"/>
            <a:ext cx="7792987" cy="1717944"/>
          </a:xfrm>
          <a:prstGeom prst="wedgeRoundRectCallout">
            <a:avLst>
              <a:gd name="adj1" fmla="val -57145"/>
              <a:gd name="adj2" fmla="val -6571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lang="ja-JP" altLang="en-US" sz="2400" dirty="0"/>
              <a:t>迷い</a:t>
            </a:r>
            <a:r>
              <a:rPr kumimoji="1" lang="en-US" altLang="ja-JP" sz="2400" dirty="0"/>
              <a:t>】</a:t>
            </a:r>
          </a:p>
          <a:p>
            <a:r>
              <a:rPr lang="ja-JP" altLang="en-US" dirty="0"/>
              <a:t>「言う部分（保護者に対して医療的診断を勧める）の難しさしたいなのがありました。」（</a:t>
            </a:r>
            <a:r>
              <a:rPr lang="ja-JP" altLang="en-US" b="1" dirty="0">
                <a:solidFill>
                  <a:srgbClr val="FF0000"/>
                </a:solidFill>
              </a:rPr>
              <a:t>確定診断が無い</a:t>
            </a:r>
            <a:r>
              <a:rPr lang="ja-JP" altLang="en-US" dirty="0"/>
              <a:t>）</a:t>
            </a:r>
            <a:endParaRPr lang="en-US" altLang="ja-JP" dirty="0"/>
          </a:p>
          <a:p>
            <a:r>
              <a:rPr lang="ja-JP" altLang="en-US" dirty="0"/>
              <a:t>「やっぱその否定してしまうと思うんかな」（</a:t>
            </a:r>
            <a:r>
              <a:rPr lang="ja-JP" altLang="en-US" b="1" dirty="0">
                <a:solidFill>
                  <a:srgbClr val="FF0000"/>
                </a:solidFill>
              </a:rPr>
              <a:t>発言する上での不安</a:t>
            </a:r>
            <a:r>
              <a:rPr lang="ja-JP" altLang="en-US" dirty="0"/>
              <a:t>）</a:t>
            </a:r>
            <a:endParaRPr lang="en-US" altLang="ja-JP" dirty="0"/>
          </a:p>
          <a:p>
            <a:pPr algn="ctr"/>
            <a:endParaRPr kumimoji="1" lang="en-US" altLang="ja-JP" b="1" dirty="0"/>
          </a:p>
        </p:txBody>
      </p:sp>
      <p:sp>
        <p:nvSpPr>
          <p:cNvPr id="4" name="テキスト ボックス 3">
            <a:extLst>
              <a:ext uri="{FF2B5EF4-FFF2-40B4-BE49-F238E27FC236}">
                <a16:creationId xmlns:a16="http://schemas.microsoft.com/office/drawing/2014/main" id="{9B1777F4-1EF1-4848-A792-611F82F7C1F3}"/>
              </a:ext>
            </a:extLst>
          </p:cNvPr>
          <p:cNvSpPr txBox="1"/>
          <p:nvPr/>
        </p:nvSpPr>
        <p:spPr>
          <a:xfrm>
            <a:off x="115473" y="1690688"/>
            <a:ext cx="553998" cy="4665662"/>
          </a:xfrm>
          <a:prstGeom prst="rect">
            <a:avLst/>
          </a:prstGeom>
          <a:noFill/>
        </p:spPr>
        <p:txBody>
          <a:bodyPr vert="eaVert" wrap="square" rtlCol="0">
            <a:spAutoFit/>
          </a:bodyPr>
          <a:lstStyle/>
          <a:p>
            <a:r>
              <a:rPr kumimoji="1" lang="ja-JP" altLang="en-US" sz="2400" dirty="0">
                <a:solidFill>
                  <a:srgbClr val="FF0000"/>
                </a:solidFill>
              </a:rPr>
              <a:t>保護者との連携を模索する教員</a:t>
            </a:r>
          </a:p>
        </p:txBody>
      </p:sp>
    </p:spTree>
    <p:extLst>
      <p:ext uri="{BB962C8B-B14F-4D97-AF65-F5344CB8AC3E}">
        <p14:creationId xmlns:p14="http://schemas.microsoft.com/office/powerpoint/2010/main" val="1472374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F73B80E-585B-440C-AD5A-99457BCCA256}"/>
              </a:ext>
            </a:extLst>
          </p:cNvPr>
          <p:cNvSpPr>
            <a:spLocks noGrp="1"/>
          </p:cNvSpPr>
          <p:nvPr>
            <p:ph type="sldNum" sz="quarter" idx="12"/>
          </p:nvPr>
        </p:nvSpPr>
        <p:spPr/>
        <p:txBody>
          <a:bodyPr/>
          <a:lstStyle/>
          <a:p>
            <a:fld id="{D87709A5-3FF6-4392-920E-06D397A86C0C}" type="slidenum">
              <a:rPr kumimoji="1" lang="ja-JP" altLang="en-US" smtClean="0"/>
              <a:t>32</a:t>
            </a:fld>
            <a:endParaRPr kumimoji="1" lang="ja-JP" altLang="en-US" dirty="0"/>
          </a:p>
        </p:txBody>
      </p:sp>
      <p:sp>
        <p:nvSpPr>
          <p:cNvPr id="3" name="タイトル 1">
            <a:extLst>
              <a:ext uri="{FF2B5EF4-FFF2-40B4-BE49-F238E27FC236}">
                <a16:creationId xmlns:a16="http://schemas.microsoft.com/office/drawing/2014/main" id="{563C0301-2364-42C5-93F9-1A14BAF74D68}"/>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⑧教員側の分析（</a:t>
            </a:r>
            <a:r>
              <a:rPr lang="en-US" altLang="ja-JP" sz="2800" dirty="0"/>
              <a:t>6</a:t>
            </a:r>
            <a:r>
              <a:rPr lang="ja-JP" altLang="en-US" sz="2800" dirty="0"/>
              <a:t>）</a:t>
            </a:r>
            <a:r>
              <a:rPr lang="en-US" altLang="ja-JP" sz="2800" dirty="0"/>
              <a:t>――</a:t>
            </a:r>
            <a:r>
              <a:rPr lang="ja-JP" altLang="en-US" sz="2800" dirty="0"/>
              <a:t>「諦め期」の教員</a:t>
            </a:r>
            <a:r>
              <a:rPr lang="en-US" altLang="ja-JP" sz="2800" dirty="0"/>
              <a:t>――</a:t>
            </a:r>
            <a:endParaRPr lang="ja-JP" altLang="en-US" sz="2800" dirty="0"/>
          </a:p>
        </p:txBody>
      </p:sp>
      <p:pic>
        <p:nvPicPr>
          <p:cNvPr id="4100" name="Picture 4">
            <a:extLst>
              <a:ext uri="{FF2B5EF4-FFF2-40B4-BE49-F238E27FC236}">
                <a16:creationId xmlns:a16="http://schemas.microsoft.com/office/drawing/2014/main" id="{EFF01E7F-C714-41FF-880A-2D2608A2E3E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88" b="91388" l="10000" r="90000">
                        <a14:foregroundMark x1="39375" y1="46252" x2="44375" y2="40191"/>
                        <a14:foregroundMark x1="44375" y1="40191" x2="51250" y2="38756"/>
                        <a14:foregroundMark x1="51250" y1="38756" x2="57125" y2="41467"/>
                        <a14:foregroundMark x1="57125" y1="41467" x2="57375" y2="42743"/>
                        <a14:foregroundMark x1="58250" y1="44976" x2="59125" y2="46252"/>
                        <a14:foregroundMark x1="38375" y1="92982" x2="44625" y2="91707"/>
                        <a14:foregroundMark x1="44625" y1="91707" x2="52125" y2="91707"/>
                        <a14:foregroundMark x1="52125" y1="91707" x2="58500" y2="91388"/>
                        <a14:foregroundMark x1="58500" y1="91388" x2="58500" y2="91388"/>
                        <a14:backgroundMark x1="13125" y1="55821" x2="22250" y2="70175"/>
                        <a14:backgroundMark x1="22250" y1="70175" x2="23625" y2="75598"/>
                        <a14:backgroundMark x1="16125" y1="76715" x2="27625" y2="70654"/>
                        <a14:backgroundMark x1="20125" y1="54545" x2="26625" y2="69378"/>
                        <a14:backgroundMark x1="26625" y1="69378" x2="21625" y2="76077"/>
                        <a14:backgroundMark x1="21625" y1="76077" x2="14250" y2="76874"/>
                        <a14:backgroundMark x1="14250" y1="76874" x2="18625" y2="69697"/>
                        <a14:backgroundMark x1="18625" y1="69697" x2="20125" y2="60766"/>
                        <a14:backgroundMark x1="20125" y1="60766" x2="15625" y2="50718"/>
                        <a14:backgroundMark x1="82250" y1="43541" x2="82250" y2="51515"/>
                        <a14:backgroundMark x1="78000" y1="53907" x2="84750" y2="51994"/>
                        <a14:backgroundMark x1="84750" y1="51994" x2="87375" y2="45136"/>
                        <a14:backgroundMark x1="69625" y1="63796" x2="75625" y2="67783"/>
                        <a14:backgroundMark x1="75625" y1="67783" x2="85875" y2="68740"/>
                        <a14:backgroundMark x1="71375" y1="70973" x2="84875" y2="70016"/>
                        <a14:backgroundMark x1="84875" y1="70016" x2="85125" y2="70016"/>
                        <a14:backgroundMark x1="69000" y1="60447" x2="70125" y2="69537"/>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1690688"/>
            <a:ext cx="4622531" cy="3622909"/>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角を丸めた四角形 4">
            <a:extLst>
              <a:ext uri="{FF2B5EF4-FFF2-40B4-BE49-F238E27FC236}">
                <a16:creationId xmlns:a16="http://schemas.microsoft.com/office/drawing/2014/main" id="{B821EDA9-4EC0-466B-9032-50DE59AD216B}"/>
              </a:ext>
            </a:extLst>
          </p:cNvPr>
          <p:cNvSpPr/>
          <p:nvPr/>
        </p:nvSpPr>
        <p:spPr>
          <a:xfrm>
            <a:off x="3333682" y="1027907"/>
            <a:ext cx="8455547" cy="3086894"/>
          </a:xfrm>
          <a:prstGeom prst="wedgeRoundRectCallout">
            <a:avLst>
              <a:gd name="adj1" fmla="val -55034"/>
              <a:gd name="adj2" fmla="val 5484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solidFill>
                  <a:schemeClr val="tx1"/>
                </a:solidFill>
              </a:rPr>
              <a:t>【</a:t>
            </a:r>
            <a:r>
              <a:rPr lang="ja-JP" altLang="en-US" sz="2400" dirty="0">
                <a:solidFill>
                  <a:schemeClr val="tx1"/>
                </a:solidFill>
              </a:rPr>
              <a:t>諦め</a:t>
            </a:r>
            <a:r>
              <a:rPr kumimoji="1" lang="en-US" altLang="ja-JP" sz="2400" dirty="0">
                <a:solidFill>
                  <a:schemeClr val="tx1"/>
                </a:solidFill>
              </a:rPr>
              <a:t>】</a:t>
            </a:r>
          </a:p>
          <a:p>
            <a:pPr algn="ctr"/>
            <a:r>
              <a:rPr kumimoji="1" lang="ja-JP" altLang="en-US" dirty="0">
                <a:solidFill>
                  <a:schemeClr val="tx1"/>
                </a:solidFill>
              </a:rPr>
              <a:t>「計画立てて勝手に</a:t>
            </a:r>
            <a:r>
              <a:rPr kumimoji="1" lang="en-US" altLang="ja-JP" dirty="0">
                <a:solidFill>
                  <a:schemeClr val="tx1"/>
                </a:solidFill>
              </a:rPr>
              <a:t>……</a:t>
            </a:r>
            <a:r>
              <a:rPr kumimoji="1" lang="ja-JP" altLang="en-US" dirty="0">
                <a:solidFill>
                  <a:schemeClr val="tx1"/>
                </a:solidFill>
              </a:rPr>
              <a:t>教室のなかでできることをやろうかなっと思って」</a:t>
            </a:r>
            <a:endParaRPr kumimoji="1" lang="en-US" altLang="ja-JP" dirty="0">
              <a:solidFill>
                <a:schemeClr val="tx1"/>
              </a:solidFill>
            </a:endParaRPr>
          </a:p>
          <a:p>
            <a:pPr algn="ctr"/>
            <a:r>
              <a:rPr kumimoji="1" lang="ja-JP" altLang="en-US" dirty="0">
                <a:solidFill>
                  <a:schemeClr val="tx1"/>
                </a:solidFill>
              </a:rPr>
              <a:t>↓</a:t>
            </a:r>
            <a:endParaRPr kumimoji="1" lang="en-US" altLang="ja-JP" dirty="0">
              <a:solidFill>
                <a:schemeClr val="tx1"/>
              </a:solidFill>
            </a:endParaRPr>
          </a:p>
          <a:p>
            <a:pPr algn="ctr"/>
            <a:r>
              <a:rPr lang="ja-JP" altLang="en-US" dirty="0">
                <a:solidFill>
                  <a:schemeClr val="tx1"/>
                </a:solidFill>
              </a:rPr>
              <a:t>保護者への「</a:t>
            </a:r>
            <a:r>
              <a:rPr lang="ja-JP" altLang="en-US" b="1" dirty="0">
                <a:solidFill>
                  <a:srgbClr val="FF0000"/>
                </a:solidFill>
              </a:rPr>
              <a:t>直接的働きかけ</a:t>
            </a:r>
            <a:r>
              <a:rPr lang="ja-JP" altLang="en-US" dirty="0">
                <a:solidFill>
                  <a:schemeClr val="tx1"/>
                </a:solidFill>
              </a:rPr>
              <a:t>」から「</a:t>
            </a:r>
            <a:r>
              <a:rPr lang="ja-JP" altLang="en-US" b="1" dirty="0">
                <a:solidFill>
                  <a:srgbClr val="FF0000"/>
                </a:solidFill>
              </a:rPr>
              <a:t>間接的働きかけ</a:t>
            </a:r>
            <a:r>
              <a:rPr lang="ja-JP" altLang="en-US" dirty="0">
                <a:solidFill>
                  <a:schemeClr val="tx1"/>
                </a:solidFill>
              </a:rPr>
              <a:t>」へ</a:t>
            </a:r>
            <a:endParaRPr lang="en-US" altLang="ja-JP" dirty="0">
              <a:solidFill>
                <a:schemeClr val="tx1"/>
              </a:solidFill>
            </a:endParaRPr>
          </a:p>
          <a:p>
            <a:pPr algn="ctr"/>
            <a:endParaRPr kumimoji="1" lang="en-US" altLang="ja-JP" dirty="0">
              <a:solidFill>
                <a:schemeClr val="tx1"/>
              </a:solidFill>
            </a:endParaRPr>
          </a:p>
          <a:p>
            <a:r>
              <a:rPr kumimoji="1" lang="ja-JP" altLang="en-US" dirty="0">
                <a:solidFill>
                  <a:schemeClr val="tx1"/>
                </a:solidFill>
              </a:rPr>
              <a:t>「親どうのこうのではなくて、本人っていうのが凄く</a:t>
            </a:r>
            <a:r>
              <a:rPr kumimoji="1" lang="en-US" altLang="ja-JP" dirty="0">
                <a:solidFill>
                  <a:schemeClr val="tx1"/>
                </a:solidFill>
              </a:rPr>
              <a:t>……</a:t>
            </a:r>
            <a:r>
              <a:rPr kumimoji="1" lang="ja-JP" altLang="en-US" dirty="0">
                <a:solidFill>
                  <a:schemeClr val="tx1"/>
                </a:solidFill>
              </a:rPr>
              <a:t>、本人が望んでいるかどうかって言うことが大きいので」</a:t>
            </a:r>
            <a:endParaRPr kumimoji="1"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kumimoji="1" lang="ja-JP" altLang="en-US" dirty="0">
                <a:solidFill>
                  <a:schemeClr val="tx1"/>
                </a:solidFill>
              </a:rPr>
              <a:t>支援の中心が「</a:t>
            </a:r>
            <a:r>
              <a:rPr kumimoji="1" lang="ja-JP" altLang="en-US" b="1" dirty="0">
                <a:solidFill>
                  <a:srgbClr val="FF0000"/>
                </a:solidFill>
              </a:rPr>
              <a:t>保護者との関係構築</a:t>
            </a:r>
            <a:r>
              <a:rPr kumimoji="1" lang="ja-JP" altLang="en-US" dirty="0">
                <a:solidFill>
                  <a:schemeClr val="tx1"/>
                </a:solidFill>
              </a:rPr>
              <a:t>」から「</a:t>
            </a:r>
            <a:r>
              <a:rPr kumimoji="1" lang="ja-JP" altLang="en-US" b="1" dirty="0">
                <a:solidFill>
                  <a:srgbClr val="FF0000"/>
                </a:solidFill>
              </a:rPr>
              <a:t>子どもへの対処</a:t>
            </a:r>
            <a:r>
              <a:rPr kumimoji="1" lang="ja-JP" altLang="en-US" dirty="0">
                <a:solidFill>
                  <a:schemeClr val="tx1"/>
                </a:solidFill>
              </a:rPr>
              <a:t>」へ</a:t>
            </a:r>
            <a:endParaRPr kumimoji="1" lang="en-US" altLang="ja-JP" dirty="0">
              <a:solidFill>
                <a:schemeClr val="tx1"/>
              </a:solidFill>
            </a:endParaRPr>
          </a:p>
          <a:p>
            <a:pPr algn="ctr"/>
            <a:endParaRPr kumimoji="1" lang="en-US" altLang="ja-JP" sz="2400" dirty="0">
              <a:solidFill>
                <a:schemeClr val="tx1"/>
              </a:solidFill>
            </a:endParaRPr>
          </a:p>
        </p:txBody>
      </p:sp>
      <p:sp>
        <p:nvSpPr>
          <p:cNvPr id="6" name="吹き出し: 角を丸めた四角形 5">
            <a:extLst>
              <a:ext uri="{FF2B5EF4-FFF2-40B4-BE49-F238E27FC236}">
                <a16:creationId xmlns:a16="http://schemas.microsoft.com/office/drawing/2014/main" id="{576FD1E5-9FE7-4FC1-8051-0A56DE00D12B}"/>
              </a:ext>
            </a:extLst>
          </p:cNvPr>
          <p:cNvSpPr/>
          <p:nvPr/>
        </p:nvSpPr>
        <p:spPr>
          <a:xfrm>
            <a:off x="3407160" y="4471082"/>
            <a:ext cx="8308589" cy="1581419"/>
          </a:xfrm>
          <a:prstGeom prst="wedgeRoundRectCallout">
            <a:avLst>
              <a:gd name="adj1" fmla="val -57145"/>
              <a:gd name="adj2" fmla="val -6571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kumimoji="1" lang="ja-JP" altLang="en-US" sz="2400" dirty="0"/>
              <a:t>割切り</a:t>
            </a:r>
            <a:r>
              <a:rPr kumimoji="1" lang="en-US" altLang="ja-JP" sz="2400" dirty="0"/>
              <a:t>】</a:t>
            </a:r>
          </a:p>
          <a:p>
            <a:r>
              <a:rPr lang="ja-JP" altLang="en-US" dirty="0"/>
              <a:t>「</a:t>
            </a:r>
            <a:r>
              <a:rPr lang="en-US" altLang="ja-JP" dirty="0"/>
              <a:t>『</a:t>
            </a:r>
            <a:r>
              <a:rPr lang="ja-JP" altLang="en-US" dirty="0"/>
              <a:t>まぁ親が望まんのやったらここで切ろか</a:t>
            </a:r>
            <a:r>
              <a:rPr lang="en-US" altLang="ja-JP" dirty="0"/>
              <a:t>』</a:t>
            </a:r>
            <a:r>
              <a:rPr lang="ja-JP" altLang="en-US" dirty="0"/>
              <a:t>っていう</a:t>
            </a:r>
            <a:r>
              <a:rPr lang="en-US" altLang="ja-JP" dirty="0"/>
              <a:t>……</a:t>
            </a:r>
            <a:r>
              <a:rPr lang="ja-JP" altLang="en-US" dirty="0"/>
              <a:t>割り切る感じ」　　　　　　　　　　　　　　</a:t>
            </a:r>
            <a:endParaRPr lang="en-US" altLang="ja-JP" dirty="0"/>
          </a:p>
          <a:p>
            <a:r>
              <a:rPr kumimoji="1" lang="ja-JP" altLang="en-US" b="1" dirty="0"/>
              <a:t>　　　　　　　　　　　　　　　　↓</a:t>
            </a:r>
            <a:endParaRPr kumimoji="1" lang="en-US" altLang="ja-JP" b="1" dirty="0"/>
          </a:p>
          <a:p>
            <a:pPr algn="ctr"/>
            <a:r>
              <a:rPr kumimoji="1" lang="ja-JP" altLang="en-US" dirty="0"/>
              <a:t>教員</a:t>
            </a:r>
            <a:r>
              <a:rPr lang="ja-JP" altLang="en-US" dirty="0"/>
              <a:t>が</a:t>
            </a:r>
            <a:r>
              <a:rPr kumimoji="1" lang="ja-JP" altLang="en-US" dirty="0"/>
              <a:t>「</a:t>
            </a:r>
            <a:r>
              <a:rPr kumimoji="1" lang="ja-JP" altLang="en-US" b="1" dirty="0">
                <a:solidFill>
                  <a:srgbClr val="FF0000"/>
                </a:solidFill>
              </a:rPr>
              <a:t>能動的</a:t>
            </a:r>
            <a:r>
              <a:rPr kumimoji="1" lang="ja-JP" altLang="en-US" dirty="0"/>
              <a:t>」から「</a:t>
            </a:r>
            <a:r>
              <a:rPr kumimoji="1" lang="ja-JP" altLang="en-US" b="1" dirty="0">
                <a:solidFill>
                  <a:srgbClr val="FF0000"/>
                </a:solidFill>
              </a:rPr>
              <a:t>受動的</a:t>
            </a:r>
            <a:r>
              <a:rPr kumimoji="1" lang="ja-JP" altLang="en-US" dirty="0"/>
              <a:t>」な態度へ</a:t>
            </a:r>
            <a:endParaRPr kumimoji="1" lang="en-US" altLang="ja-JP" dirty="0"/>
          </a:p>
        </p:txBody>
      </p:sp>
      <p:sp>
        <p:nvSpPr>
          <p:cNvPr id="7" name="テキスト ボックス 6">
            <a:extLst>
              <a:ext uri="{FF2B5EF4-FFF2-40B4-BE49-F238E27FC236}">
                <a16:creationId xmlns:a16="http://schemas.microsoft.com/office/drawing/2014/main" id="{F9AE472C-6707-4E69-95C1-5535A6F69178}"/>
              </a:ext>
            </a:extLst>
          </p:cNvPr>
          <p:cNvSpPr txBox="1"/>
          <p:nvPr/>
        </p:nvSpPr>
        <p:spPr>
          <a:xfrm>
            <a:off x="2601686" y="6231265"/>
            <a:ext cx="9339943" cy="523220"/>
          </a:xfrm>
          <a:prstGeom prst="rect">
            <a:avLst/>
          </a:prstGeom>
          <a:noFill/>
        </p:spPr>
        <p:txBody>
          <a:bodyPr wrap="square" rtlCol="0">
            <a:spAutoFit/>
          </a:bodyPr>
          <a:lstStyle/>
          <a:p>
            <a:pPr algn="ctr"/>
            <a:r>
              <a:rPr lang="ja-JP" altLang="en-US" sz="2800" dirty="0">
                <a:solidFill>
                  <a:srgbClr val="FF0000"/>
                </a:solidFill>
              </a:rPr>
              <a:t>保護者との連携を諦める教員</a:t>
            </a:r>
            <a:endParaRPr kumimoji="1" lang="ja-JP" altLang="en-US" sz="2800" dirty="0">
              <a:solidFill>
                <a:srgbClr val="FF0000"/>
              </a:solidFill>
            </a:endParaRPr>
          </a:p>
        </p:txBody>
      </p:sp>
    </p:spTree>
    <p:extLst>
      <p:ext uri="{BB962C8B-B14F-4D97-AF65-F5344CB8AC3E}">
        <p14:creationId xmlns:p14="http://schemas.microsoft.com/office/powerpoint/2010/main" val="5242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C8679A3-D8F2-405E-ADF9-9239300E68C2}"/>
              </a:ext>
            </a:extLst>
          </p:cNvPr>
          <p:cNvSpPr>
            <a:spLocks noGrp="1"/>
          </p:cNvSpPr>
          <p:nvPr>
            <p:ph type="sldNum" sz="quarter" idx="12"/>
          </p:nvPr>
        </p:nvSpPr>
        <p:spPr/>
        <p:txBody>
          <a:bodyPr/>
          <a:lstStyle/>
          <a:p>
            <a:fld id="{D87709A5-3FF6-4392-920E-06D397A86C0C}" type="slidenum">
              <a:rPr kumimoji="1" lang="ja-JP" altLang="en-US" smtClean="0"/>
              <a:t>33</a:t>
            </a:fld>
            <a:endParaRPr kumimoji="1" lang="ja-JP" altLang="en-US"/>
          </a:p>
        </p:txBody>
      </p:sp>
      <p:sp>
        <p:nvSpPr>
          <p:cNvPr id="3" name="タイトル 1">
            <a:extLst>
              <a:ext uri="{FF2B5EF4-FFF2-40B4-BE49-F238E27FC236}">
                <a16:creationId xmlns:a16="http://schemas.microsoft.com/office/drawing/2014/main" id="{C2226D45-931B-4CD8-A8F6-10272941D70E}"/>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⑧教員側の分析（</a:t>
            </a:r>
            <a:r>
              <a:rPr lang="en-US" altLang="ja-JP" sz="2800" dirty="0"/>
              <a:t>7</a:t>
            </a:r>
            <a:r>
              <a:rPr lang="ja-JP" altLang="en-US" sz="2800" dirty="0"/>
              <a:t>）</a:t>
            </a:r>
            <a:r>
              <a:rPr lang="en-US" altLang="ja-JP" sz="2800" dirty="0"/>
              <a:t>――</a:t>
            </a:r>
            <a:r>
              <a:rPr lang="ja-JP" altLang="en-US" sz="2800" dirty="0"/>
              <a:t>学校（教員）と社会化</a:t>
            </a:r>
            <a:r>
              <a:rPr lang="en-US" altLang="ja-JP" sz="2800" dirty="0"/>
              <a:t>――</a:t>
            </a:r>
            <a:endParaRPr lang="ja-JP" altLang="en-US" sz="2800" dirty="0"/>
          </a:p>
        </p:txBody>
      </p:sp>
      <p:sp>
        <p:nvSpPr>
          <p:cNvPr id="5" name="テキスト ボックス 4">
            <a:extLst>
              <a:ext uri="{FF2B5EF4-FFF2-40B4-BE49-F238E27FC236}">
                <a16:creationId xmlns:a16="http://schemas.microsoft.com/office/drawing/2014/main" id="{D85D11C8-189B-4B0E-B069-CB3C0A1116A8}"/>
              </a:ext>
            </a:extLst>
          </p:cNvPr>
          <p:cNvSpPr txBox="1"/>
          <p:nvPr/>
        </p:nvSpPr>
        <p:spPr>
          <a:xfrm>
            <a:off x="195943" y="966033"/>
            <a:ext cx="10515600" cy="677108"/>
          </a:xfrm>
          <a:prstGeom prst="rect">
            <a:avLst/>
          </a:prstGeom>
          <a:noFill/>
        </p:spPr>
        <p:txBody>
          <a:bodyPr wrap="square" rtlCol="0">
            <a:spAutoFit/>
          </a:bodyPr>
          <a:lstStyle/>
          <a:p>
            <a:r>
              <a:rPr kumimoji="1" lang="ja-JP" altLang="en-US" sz="2000" b="1" dirty="0"/>
              <a:t>教員は一貫して「社会化」という規範を念頭に置いている</a:t>
            </a:r>
            <a:endParaRPr kumimoji="1" lang="en-US" altLang="ja-JP" sz="2000" b="1" dirty="0"/>
          </a:p>
          <a:p>
            <a:endParaRPr kumimoji="1" lang="ja-JP" altLang="en-US" dirty="0"/>
          </a:p>
        </p:txBody>
      </p:sp>
      <p:sp>
        <p:nvSpPr>
          <p:cNvPr id="6" name="雲 5">
            <a:extLst>
              <a:ext uri="{FF2B5EF4-FFF2-40B4-BE49-F238E27FC236}">
                <a16:creationId xmlns:a16="http://schemas.microsoft.com/office/drawing/2014/main" id="{324F0831-815E-4B3C-8C6C-FA30D1993ACE}"/>
              </a:ext>
            </a:extLst>
          </p:cNvPr>
          <p:cNvSpPr/>
          <p:nvPr/>
        </p:nvSpPr>
        <p:spPr>
          <a:xfrm>
            <a:off x="195943" y="2460206"/>
            <a:ext cx="3739242" cy="252887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t>社会化</a:t>
            </a:r>
            <a:endParaRPr lang="en-US" altLang="ja-JP" sz="3200" dirty="0"/>
          </a:p>
          <a:p>
            <a:pPr algn="ctr"/>
            <a:r>
              <a:rPr kumimoji="1" lang="ja-JP" altLang="en-US" dirty="0"/>
              <a:t>・「社会化」</a:t>
            </a:r>
            <a:endParaRPr kumimoji="1" lang="en-US" altLang="ja-JP" dirty="0"/>
          </a:p>
          <a:p>
            <a:pPr algn="ctr"/>
            <a:r>
              <a:rPr kumimoji="1" lang="ja-JP" altLang="en-US" dirty="0"/>
              <a:t>→一般社会</a:t>
            </a:r>
            <a:endParaRPr kumimoji="1" lang="en-US" altLang="ja-JP" dirty="0"/>
          </a:p>
          <a:p>
            <a:pPr algn="ctr"/>
            <a:r>
              <a:rPr lang="ja-JP" altLang="en-US" dirty="0"/>
              <a:t>・「学校的社会化」</a:t>
            </a:r>
            <a:endParaRPr lang="en-US" altLang="ja-JP" dirty="0"/>
          </a:p>
          <a:p>
            <a:pPr algn="ctr"/>
            <a:r>
              <a:rPr kumimoji="1" lang="ja-JP" altLang="en-US" dirty="0"/>
              <a:t>→学校</a:t>
            </a:r>
          </a:p>
        </p:txBody>
      </p:sp>
      <p:cxnSp>
        <p:nvCxnSpPr>
          <p:cNvPr id="8" name="直線矢印コネクタ 7">
            <a:extLst>
              <a:ext uri="{FF2B5EF4-FFF2-40B4-BE49-F238E27FC236}">
                <a16:creationId xmlns:a16="http://schemas.microsoft.com/office/drawing/2014/main" id="{06889028-A393-4212-B330-0D484D2F96D7}"/>
              </a:ext>
            </a:extLst>
          </p:cNvPr>
          <p:cNvCxnSpPr/>
          <p:nvPr/>
        </p:nvCxnSpPr>
        <p:spPr>
          <a:xfrm flipV="1">
            <a:off x="4520293" y="2729576"/>
            <a:ext cx="1698171" cy="8454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55430943-107A-4D73-8334-07135DEACCBC}"/>
              </a:ext>
            </a:extLst>
          </p:cNvPr>
          <p:cNvCxnSpPr>
            <a:cxnSpLocks/>
          </p:cNvCxnSpPr>
          <p:nvPr/>
        </p:nvCxnSpPr>
        <p:spPr>
          <a:xfrm>
            <a:off x="4542063" y="3575042"/>
            <a:ext cx="1676401" cy="14140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A5951A2B-F69A-4EDA-BA2E-C4BF88E0A06B}"/>
              </a:ext>
            </a:extLst>
          </p:cNvPr>
          <p:cNvSpPr txBox="1"/>
          <p:nvPr/>
        </p:nvSpPr>
        <p:spPr>
          <a:xfrm>
            <a:off x="6803572" y="1478395"/>
            <a:ext cx="42291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t>【</a:t>
            </a:r>
            <a:r>
              <a:rPr kumimoji="1" lang="ja-JP" altLang="en-US" dirty="0"/>
              <a:t>児童・生徒</a:t>
            </a:r>
            <a:r>
              <a:rPr kumimoji="1" lang="en-US" altLang="ja-JP" dirty="0"/>
              <a:t>】</a:t>
            </a:r>
          </a:p>
          <a:p>
            <a:r>
              <a:rPr lang="ja-JP" altLang="en-US" dirty="0"/>
              <a:t>　「そういう社会に出てからのことを考えると」（</a:t>
            </a:r>
            <a:r>
              <a:rPr lang="ja-JP" altLang="en-US" b="1" dirty="0">
                <a:solidFill>
                  <a:srgbClr val="FF0000"/>
                </a:solidFill>
              </a:rPr>
              <a:t>一般社会への適応</a:t>
            </a:r>
            <a:r>
              <a:rPr lang="ja-JP" altLang="en-US" dirty="0"/>
              <a:t>）</a:t>
            </a:r>
            <a:endParaRPr lang="en-US" altLang="ja-JP" dirty="0"/>
          </a:p>
          <a:p>
            <a:r>
              <a:rPr lang="ja-JP" altLang="en-US" dirty="0"/>
              <a:t>「クラスを任されたらそのクラスも完璧じゃないとあかんという雰囲気は</a:t>
            </a:r>
            <a:r>
              <a:rPr lang="en-US" altLang="ja-JP" dirty="0"/>
              <a:t>……</a:t>
            </a:r>
            <a:r>
              <a:rPr lang="ja-JP" altLang="en-US" dirty="0"/>
              <a:t>多少はある」（</a:t>
            </a:r>
            <a:r>
              <a:rPr lang="ja-JP" altLang="en-US" b="1" dirty="0">
                <a:solidFill>
                  <a:srgbClr val="FF0000"/>
                </a:solidFill>
              </a:rPr>
              <a:t>学校への適応</a:t>
            </a:r>
            <a:r>
              <a:rPr lang="ja-JP" altLang="en-US" dirty="0"/>
              <a:t>）</a:t>
            </a:r>
            <a:endParaRPr lang="en-US" altLang="ja-JP" dirty="0"/>
          </a:p>
          <a:p>
            <a:endParaRPr lang="en-US" altLang="ja-JP" dirty="0"/>
          </a:p>
          <a:p>
            <a:r>
              <a:rPr lang="ja-JP" altLang="en-US" dirty="0"/>
              <a:t>　→・教育の規範・理念</a:t>
            </a:r>
            <a:endParaRPr lang="en-US" altLang="ja-JP" dirty="0"/>
          </a:p>
          <a:p>
            <a:r>
              <a:rPr lang="ja-JP" altLang="en-US" dirty="0"/>
              <a:t>　　・子どもの問題を捉える際の基準</a:t>
            </a:r>
            <a:endParaRPr lang="en-US" altLang="ja-JP" dirty="0"/>
          </a:p>
          <a:p>
            <a:r>
              <a:rPr kumimoji="1" lang="ja-JP" altLang="en-US" dirty="0"/>
              <a:t>　　・全体性の重視　　　　　　</a:t>
            </a:r>
            <a:endParaRPr kumimoji="1" lang="en-US" altLang="ja-JP" dirty="0"/>
          </a:p>
        </p:txBody>
      </p:sp>
      <p:sp>
        <p:nvSpPr>
          <p:cNvPr id="13" name="テキスト ボックス 12">
            <a:extLst>
              <a:ext uri="{FF2B5EF4-FFF2-40B4-BE49-F238E27FC236}">
                <a16:creationId xmlns:a16="http://schemas.microsoft.com/office/drawing/2014/main" id="{49A40689-4C80-462E-B928-C8E28016EEE1}"/>
              </a:ext>
            </a:extLst>
          </p:cNvPr>
          <p:cNvSpPr txBox="1"/>
          <p:nvPr/>
        </p:nvSpPr>
        <p:spPr>
          <a:xfrm>
            <a:off x="6803572" y="4661343"/>
            <a:ext cx="42291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a:t>【</a:t>
            </a:r>
            <a:r>
              <a:rPr lang="ja-JP" altLang="en-US" dirty="0"/>
              <a:t>同僚</a:t>
            </a:r>
            <a:r>
              <a:rPr lang="en-US" altLang="ja-JP" dirty="0"/>
              <a:t>】</a:t>
            </a:r>
          </a:p>
          <a:p>
            <a:r>
              <a:rPr kumimoji="1" lang="ja-JP" altLang="en-US" dirty="0"/>
              <a:t>教員集団の目標として</a:t>
            </a:r>
            <a:r>
              <a:rPr kumimoji="1" lang="ja-JP" altLang="en-US" b="1" dirty="0">
                <a:solidFill>
                  <a:srgbClr val="FF0000"/>
                </a:solidFill>
              </a:rPr>
              <a:t>暗黙</a:t>
            </a:r>
            <a:r>
              <a:rPr kumimoji="1" lang="ja-JP" altLang="en-US" dirty="0"/>
              <a:t>に共有</a:t>
            </a:r>
            <a:endParaRPr kumimoji="1" lang="en-US" altLang="ja-JP" dirty="0"/>
          </a:p>
          <a:p>
            <a:r>
              <a:rPr kumimoji="1" lang="ja-JP" altLang="en-US" dirty="0"/>
              <a:t>→目標の内実にはズレ</a:t>
            </a:r>
            <a:endParaRPr kumimoji="1" lang="en-US" altLang="ja-JP" dirty="0"/>
          </a:p>
          <a:p>
            <a:r>
              <a:rPr lang="ja-JP" altLang="en-US" dirty="0"/>
              <a:t>　→子どもをめぐる認識のズレ</a:t>
            </a:r>
            <a:endParaRPr lang="en-US" altLang="ja-JP" dirty="0"/>
          </a:p>
          <a:p>
            <a:r>
              <a:rPr kumimoji="1" lang="ja-JP" altLang="en-US" dirty="0"/>
              <a:t>→他と異なる「子どもの存在」や「扱い（特別支援）」への</a:t>
            </a:r>
            <a:r>
              <a:rPr kumimoji="1" lang="ja-JP" altLang="en-US" b="1" dirty="0">
                <a:solidFill>
                  <a:srgbClr val="FF0000"/>
                </a:solidFill>
              </a:rPr>
              <a:t>否定的な捉え方</a:t>
            </a:r>
            <a:endParaRPr kumimoji="1" lang="en-US" altLang="ja-JP" b="1" dirty="0">
              <a:solidFill>
                <a:srgbClr val="FF0000"/>
              </a:solidFill>
            </a:endParaRPr>
          </a:p>
          <a:p>
            <a:endParaRPr kumimoji="1" lang="ja-JP" altLang="en-US" dirty="0"/>
          </a:p>
        </p:txBody>
      </p:sp>
    </p:spTree>
    <p:extLst>
      <p:ext uri="{BB962C8B-B14F-4D97-AF65-F5344CB8AC3E}">
        <p14:creationId xmlns:p14="http://schemas.microsoft.com/office/powerpoint/2010/main" val="3290565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B6160A-6663-42F5-B013-0E3876E84EC0}"/>
              </a:ext>
            </a:extLst>
          </p:cNvPr>
          <p:cNvSpPr>
            <a:spLocks noGrp="1"/>
          </p:cNvSpPr>
          <p:nvPr>
            <p:ph type="sldNum" sz="quarter" idx="12"/>
          </p:nvPr>
        </p:nvSpPr>
        <p:spPr/>
        <p:txBody>
          <a:bodyPr/>
          <a:lstStyle/>
          <a:p>
            <a:fld id="{D87709A5-3FF6-4392-920E-06D397A86C0C}" type="slidenum">
              <a:rPr kumimoji="1" lang="ja-JP" altLang="en-US" smtClean="0"/>
              <a:t>34</a:t>
            </a:fld>
            <a:endParaRPr kumimoji="1" lang="ja-JP" altLang="en-US"/>
          </a:p>
        </p:txBody>
      </p:sp>
      <p:sp>
        <p:nvSpPr>
          <p:cNvPr id="3" name="タイトル 1">
            <a:extLst>
              <a:ext uri="{FF2B5EF4-FFF2-40B4-BE49-F238E27FC236}">
                <a16:creationId xmlns:a16="http://schemas.microsoft.com/office/drawing/2014/main" id="{1EE80740-B040-45E8-A04C-5B5053D81ADC}"/>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⑨保護者と教員の比較分析（</a:t>
            </a:r>
            <a:r>
              <a:rPr lang="en-US" altLang="ja-JP" sz="2800" dirty="0"/>
              <a:t>1</a:t>
            </a:r>
            <a:r>
              <a:rPr lang="ja-JP" altLang="en-US" sz="2800" dirty="0"/>
              <a:t>）</a:t>
            </a:r>
            <a:r>
              <a:rPr lang="en-US" altLang="ja-JP" sz="2800" dirty="0"/>
              <a:t>――</a:t>
            </a:r>
            <a:r>
              <a:rPr lang="ja-JP" altLang="en-US" sz="2800" dirty="0"/>
              <a:t>比較方法</a:t>
            </a:r>
            <a:r>
              <a:rPr lang="en-US" altLang="ja-JP" sz="2800" dirty="0"/>
              <a:t>――</a:t>
            </a:r>
            <a:endParaRPr lang="ja-JP" altLang="en-US" sz="2800" dirty="0"/>
          </a:p>
        </p:txBody>
      </p:sp>
      <p:sp>
        <p:nvSpPr>
          <p:cNvPr id="4" name="正方形/長方形 3">
            <a:extLst>
              <a:ext uri="{FF2B5EF4-FFF2-40B4-BE49-F238E27FC236}">
                <a16:creationId xmlns:a16="http://schemas.microsoft.com/office/drawing/2014/main" id="{30D2BECA-AF21-4952-8026-432EA1FF7BB7}"/>
              </a:ext>
            </a:extLst>
          </p:cNvPr>
          <p:cNvSpPr/>
          <p:nvPr/>
        </p:nvSpPr>
        <p:spPr>
          <a:xfrm>
            <a:off x="1045029" y="2171700"/>
            <a:ext cx="1698171" cy="734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戸惑い期</a:t>
            </a:r>
          </a:p>
        </p:txBody>
      </p:sp>
      <p:sp>
        <p:nvSpPr>
          <p:cNvPr id="5" name="正方形/長方形 4">
            <a:extLst>
              <a:ext uri="{FF2B5EF4-FFF2-40B4-BE49-F238E27FC236}">
                <a16:creationId xmlns:a16="http://schemas.microsoft.com/office/drawing/2014/main" id="{498D47CF-FBAB-408F-804C-01851D4469D1}"/>
              </a:ext>
            </a:extLst>
          </p:cNvPr>
          <p:cNvSpPr/>
          <p:nvPr/>
        </p:nvSpPr>
        <p:spPr>
          <a:xfrm>
            <a:off x="5089071" y="2171700"/>
            <a:ext cx="1698171" cy="734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判断期</a:t>
            </a:r>
          </a:p>
        </p:txBody>
      </p:sp>
      <p:sp>
        <p:nvSpPr>
          <p:cNvPr id="6" name="正方形/長方形 5">
            <a:extLst>
              <a:ext uri="{FF2B5EF4-FFF2-40B4-BE49-F238E27FC236}">
                <a16:creationId xmlns:a16="http://schemas.microsoft.com/office/drawing/2014/main" id="{1BD14FFC-13D6-4504-94FC-D0B0246059EA}"/>
              </a:ext>
            </a:extLst>
          </p:cNvPr>
          <p:cNvSpPr/>
          <p:nvPr/>
        </p:nvSpPr>
        <p:spPr>
          <a:xfrm>
            <a:off x="9133114" y="2171700"/>
            <a:ext cx="1698171" cy="734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失望期</a:t>
            </a:r>
          </a:p>
        </p:txBody>
      </p:sp>
      <p:sp>
        <p:nvSpPr>
          <p:cNvPr id="7" name="正方形/長方形 6">
            <a:extLst>
              <a:ext uri="{FF2B5EF4-FFF2-40B4-BE49-F238E27FC236}">
                <a16:creationId xmlns:a16="http://schemas.microsoft.com/office/drawing/2014/main" id="{232F481E-DF21-416D-866A-BAABCF295427}"/>
              </a:ext>
            </a:extLst>
          </p:cNvPr>
          <p:cNvSpPr/>
          <p:nvPr/>
        </p:nvSpPr>
        <p:spPr>
          <a:xfrm>
            <a:off x="277586" y="1323295"/>
            <a:ext cx="1698171" cy="734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保護者</a:t>
            </a:r>
          </a:p>
        </p:txBody>
      </p:sp>
      <p:sp>
        <p:nvSpPr>
          <p:cNvPr id="8" name="正方形/長方形 7">
            <a:extLst>
              <a:ext uri="{FF2B5EF4-FFF2-40B4-BE49-F238E27FC236}">
                <a16:creationId xmlns:a16="http://schemas.microsoft.com/office/drawing/2014/main" id="{1F1BC53F-395F-406A-857C-0E00518B25E7}"/>
              </a:ext>
            </a:extLst>
          </p:cNvPr>
          <p:cNvSpPr/>
          <p:nvPr/>
        </p:nvSpPr>
        <p:spPr>
          <a:xfrm>
            <a:off x="647700" y="4675415"/>
            <a:ext cx="1698171" cy="7347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solidFill>
                  <a:schemeClr val="tx1"/>
                </a:solidFill>
              </a:rPr>
              <a:t>戸惑い期</a:t>
            </a:r>
          </a:p>
        </p:txBody>
      </p:sp>
      <p:sp>
        <p:nvSpPr>
          <p:cNvPr id="9" name="正方形/長方形 8">
            <a:extLst>
              <a:ext uri="{FF2B5EF4-FFF2-40B4-BE49-F238E27FC236}">
                <a16:creationId xmlns:a16="http://schemas.microsoft.com/office/drawing/2014/main" id="{FFE09EE3-7B43-4C19-9087-1B436E9B8991}"/>
              </a:ext>
            </a:extLst>
          </p:cNvPr>
          <p:cNvSpPr/>
          <p:nvPr/>
        </p:nvSpPr>
        <p:spPr>
          <a:xfrm>
            <a:off x="3293609" y="4675415"/>
            <a:ext cx="1698171" cy="7347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solidFill>
                  <a:schemeClr val="tx1"/>
                </a:solidFill>
              </a:rPr>
              <a:t>かみ合わない行為</a:t>
            </a:r>
          </a:p>
        </p:txBody>
      </p:sp>
      <p:sp>
        <p:nvSpPr>
          <p:cNvPr id="10" name="正方形/長方形 9">
            <a:extLst>
              <a:ext uri="{FF2B5EF4-FFF2-40B4-BE49-F238E27FC236}">
                <a16:creationId xmlns:a16="http://schemas.microsoft.com/office/drawing/2014/main" id="{3AFA2507-6476-47FD-9316-1D60A3DB1407}"/>
              </a:ext>
            </a:extLst>
          </p:cNvPr>
          <p:cNvSpPr/>
          <p:nvPr/>
        </p:nvSpPr>
        <p:spPr>
          <a:xfrm>
            <a:off x="8997043" y="4675415"/>
            <a:ext cx="1698171" cy="7347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solidFill>
                  <a:schemeClr val="tx1"/>
                </a:solidFill>
              </a:rPr>
              <a:t>諦め期</a:t>
            </a:r>
          </a:p>
        </p:txBody>
      </p:sp>
      <p:sp>
        <p:nvSpPr>
          <p:cNvPr id="11" name="正方形/長方形 10">
            <a:extLst>
              <a:ext uri="{FF2B5EF4-FFF2-40B4-BE49-F238E27FC236}">
                <a16:creationId xmlns:a16="http://schemas.microsoft.com/office/drawing/2014/main" id="{FFC0590B-CAFB-48CC-8F1A-ECEBB99C4843}"/>
              </a:ext>
            </a:extLst>
          </p:cNvPr>
          <p:cNvSpPr/>
          <p:nvPr/>
        </p:nvSpPr>
        <p:spPr>
          <a:xfrm>
            <a:off x="6053818" y="4675415"/>
            <a:ext cx="1698171" cy="7347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solidFill>
                  <a:schemeClr val="tx1"/>
                </a:solidFill>
              </a:rPr>
              <a:t>模索期</a:t>
            </a:r>
          </a:p>
        </p:txBody>
      </p:sp>
      <p:sp>
        <p:nvSpPr>
          <p:cNvPr id="12" name="正方形/長方形 11">
            <a:extLst>
              <a:ext uri="{FF2B5EF4-FFF2-40B4-BE49-F238E27FC236}">
                <a16:creationId xmlns:a16="http://schemas.microsoft.com/office/drawing/2014/main" id="{69DAB8B1-5DA6-4E8E-BF04-03760A94DD4A}"/>
              </a:ext>
            </a:extLst>
          </p:cNvPr>
          <p:cNvSpPr/>
          <p:nvPr/>
        </p:nvSpPr>
        <p:spPr>
          <a:xfrm>
            <a:off x="277586" y="5804126"/>
            <a:ext cx="1698171" cy="7347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solidFill>
                  <a:schemeClr val="tx1"/>
                </a:solidFill>
              </a:rPr>
              <a:t>教員</a:t>
            </a:r>
          </a:p>
        </p:txBody>
      </p:sp>
      <p:cxnSp>
        <p:nvCxnSpPr>
          <p:cNvPr id="14" name="直線コネクタ 13">
            <a:extLst>
              <a:ext uri="{FF2B5EF4-FFF2-40B4-BE49-F238E27FC236}">
                <a16:creationId xmlns:a16="http://schemas.microsoft.com/office/drawing/2014/main" id="{A525E655-AF2F-482A-B734-A343BB9626BE}"/>
              </a:ext>
            </a:extLst>
          </p:cNvPr>
          <p:cNvCxnSpPr>
            <a:stCxn id="4" idx="2"/>
            <a:endCxn id="8" idx="0"/>
          </p:cNvCxnSpPr>
          <p:nvPr/>
        </p:nvCxnSpPr>
        <p:spPr>
          <a:xfrm flipH="1">
            <a:off x="1496786" y="2906486"/>
            <a:ext cx="397329" cy="1768929"/>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29311A57-92A0-4DA9-B1EC-6353D04284C4}"/>
              </a:ext>
            </a:extLst>
          </p:cNvPr>
          <p:cNvCxnSpPr>
            <a:cxnSpLocks/>
            <a:endCxn id="11" idx="0"/>
          </p:cNvCxnSpPr>
          <p:nvPr/>
        </p:nvCxnSpPr>
        <p:spPr>
          <a:xfrm>
            <a:off x="1983243" y="2879272"/>
            <a:ext cx="4919661" cy="1796143"/>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75BA8D25-ABB1-4BD2-9C23-8F5CA70CD89C}"/>
              </a:ext>
            </a:extLst>
          </p:cNvPr>
          <p:cNvCxnSpPr>
            <a:cxnSpLocks/>
            <a:endCxn id="8" idx="0"/>
          </p:cNvCxnSpPr>
          <p:nvPr/>
        </p:nvCxnSpPr>
        <p:spPr>
          <a:xfrm flipH="1">
            <a:off x="1496786" y="2879272"/>
            <a:ext cx="4340678" cy="1796143"/>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FC3CDEA-8483-48A1-B9E3-034D83B6AC44}"/>
              </a:ext>
            </a:extLst>
          </p:cNvPr>
          <p:cNvCxnSpPr>
            <a:cxnSpLocks/>
            <a:endCxn id="11" idx="0"/>
          </p:cNvCxnSpPr>
          <p:nvPr/>
        </p:nvCxnSpPr>
        <p:spPr>
          <a:xfrm>
            <a:off x="5746978" y="2936422"/>
            <a:ext cx="1155926" cy="1738993"/>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F9A0804B-278F-4327-8A3E-9093F80AB3C8}"/>
              </a:ext>
            </a:extLst>
          </p:cNvPr>
          <p:cNvCxnSpPr>
            <a:cxnSpLocks/>
            <a:endCxn id="8" idx="0"/>
          </p:cNvCxnSpPr>
          <p:nvPr/>
        </p:nvCxnSpPr>
        <p:spPr>
          <a:xfrm flipH="1">
            <a:off x="1496786" y="2847522"/>
            <a:ext cx="8485414" cy="1827893"/>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C190EB29-FA1B-481E-BE6E-DD3CC8DDF00D}"/>
              </a:ext>
            </a:extLst>
          </p:cNvPr>
          <p:cNvCxnSpPr>
            <a:cxnSpLocks/>
          </p:cNvCxnSpPr>
          <p:nvPr/>
        </p:nvCxnSpPr>
        <p:spPr>
          <a:xfrm>
            <a:off x="5749020" y="2936421"/>
            <a:ext cx="4031794" cy="1768929"/>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0F238570-BBE3-4FE1-A5C2-486226284267}"/>
              </a:ext>
            </a:extLst>
          </p:cNvPr>
          <p:cNvCxnSpPr>
            <a:cxnSpLocks/>
            <a:endCxn id="11" idx="0"/>
          </p:cNvCxnSpPr>
          <p:nvPr/>
        </p:nvCxnSpPr>
        <p:spPr>
          <a:xfrm flipH="1">
            <a:off x="6902904" y="2852965"/>
            <a:ext cx="2762934" cy="182245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4000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4F72356-00E9-4E85-92EB-FA5F4896F4BC}"/>
              </a:ext>
            </a:extLst>
          </p:cNvPr>
          <p:cNvSpPr>
            <a:spLocks noGrp="1"/>
          </p:cNvSpPr>
          <p:nvPr>
            <p:ph type="sldNum" sz="quarter" idx="12"/>
          </p:nvPr>
        </p:nvSpPr>
        <p:spPr/>
        <p:txBody>
          <a:bodyPr/>
          <a:lstStyle/>
          <a:p>
            <a:fld id="{D87709A5-3FF6-4392-920E-06D397A86C0C}" type="slidenum">
              <a:rPr kumimoji="1" lang="ja-JP" altLang="en-US" smtClean="0"/>
              <a:t>35</a:t>
            </a:fld>
            <a:endParaRPr kumimoji="1" lang="ja-JP" altLang="en-US"/>
          </a:p>
        </p:txBody>
      </p:sp>
      <p:sp>
        <p:nvSpPr>
          <p:cNvPr id="6" name="タイトル 1">
            <a:extLst>
              <a:ext uri="{FF2B5EF4-FFF2-40B4-BE49-F238E27FC236}">
                <a16:creationId xmlns:a16="http://schemas.microsoft.com/office/drawing/2014/main" id="{1805B4F0-CC4E-4806-A8CD-118060F4075C}"/>
              </a:ext>
            </a:extLst>
          </p:cNvPr>
          <p:cNvSpPr txBox="1">
            <a:spLocks/>
          </p:cNvSpPr>
          <p:nvPr/>
        </p:nvSpPr>
        <p:spPr>
          <a:xfrm>
            <a:off x="838200" y="365124"/>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⑨保護者と教員の比較分析（</a:t>
            </a:r>
            <a:r>
              <a:rPr lang="en-US" altLang="ja-JP" sz="2800" dirty="0"/>
              <a:t>2</a:t>
            </a:r>
            <a:r>
              <a:rPr lang="ja-JP" altLang="en-US" sz="2800" dirty="0"/>
              <a:t>）</a:t>
            </a:r>
          </a:p>
        </p:txBody>
      </p:sp>
      <p:sp>
        <p:nvSpPr>
          <p:cNvPr id="7" name="テキスト ボックス 6">
            <a:extLst>
              <a:ext uri="{FF2B5EF4-FFF2-40B4-BE49-F238E27FC236}">
                <a16:creationId xmlns:a16="http://schemas.microsoft.com/office/drawing/2014/main" id="{20DDA5B7-F77E-427D-A417-FDDFA925326C}"/>
              </a:ext>
            </a:extLst>
          </p:cNvPr>
          <p:cNvSpPr txBox="1"/>
          <p:nvPr/>
        </p:nvSpPr>
        <p:spPr>
          <a:xfrm>
            <a:off x="2077453" y="1027906"/>
            <a:ext cx="10303042" cy="369332"/>
          </a:xfrm>
          <a:prstGeom prst="rect">
            <a:avLst/>
          </a:prstGeom>
          <a:noFill/>
        </p:spPr>
        <p:txBody>
          <a:bodyPr wrap="square" rtlCol="0">
            <a:spAutoFit/>
          </a:bodyPr>
          <a:lstStyle/>
          <a:p>
            <a:r>
              <a:rPr kumimoji="1" lang="en-US" altLang="ja-JP" dirty="0">
                <a:latin typeface="+mj-ea"/>
                <a:ea typeface="+mj-ea"/>
              </a:rPr>
              <a:t>――</a:t>
            </a:r>
            <a:r>
              <a:rPr kumimoji="1" lang="ja-JP" altLang="en-US" dirty="0">
                <a:latin typeface="+mj-ea"/>
                <a:ea typeface="+mj-ea"/>
              </a:rPr>
              <a:t>「行動できない保護者</a:t>
            </a:r>
            <a:r>
              <a:rPr kumimoji="1" lang="en-US" altLang="ja-JP" dirty="0">
                <a:latin typeface="+mj-ea"/>
                <a:ea typeface="+mj-ea"/>
              </a:rPr>
              <a:t>【</a:t>
            </a:r>
            <a:r>
              <a:rPr kumimoji="1" lang="ja-JP" altLang="en-US" dirty="0">
                <a:latin typeface="+mj-ea"/>
                <a:ea typeface="+mj-ea"/>
              </a:rPr>
              <a:t>戸惑い期</a:t>
            </a:r>
            <a:r>
              <a:rPr kumimoji="1" lang="en-US" altLang="ja-JP" dirty="0">
                <a:latin typeface="+mj-ea"/>
                <a:ea typeface="+mj-ea"/>
              </a:rPr>
              <a:t>】</a:t>
            </a:r>
            <a:r>
              <a:rPr kumimoji="1" lang="ja-JP" altLang="en-US" dirty="0">
                <a:latin typeface="+mj-ea"/>
                <a:ea typeface="+mj-ea"/>
              </a:rPr>
              <a:t>」と「連携に戸惑う教員</a:t>
            </a:r>
            <a:r>
              <a:rPr kumimoji="1" lang="en-US" altLang="ja-JP" dirty="0">
                <a:latin typeface="+mj-ea"/>
                <a:ea typeface="+mj-ea"/>
              </a:rPr>
              <a:t>【</a:t>
            </a:r>
            <a:r>
              <a:rPr kumimoji="1" lang="ja-JP" altLang="en-US" dirty="0">
                <a:latin typeface="+mj-ea"/>
                <a:ea typeface="+mj-ea"/>
              </a:rPr>
              <a:t>戸惑い</a:t>
            </a:r>
            <a:r>
              <a:rPr lang="ja-JP" altLang="en-US" dirty="0">
                <a:latin typeface="+mj-ea"/>
                <a:ea typeface="+mj-ea"/>
              </a:rPr>
              <a:t>期</a:t>
            </a:r>
            <a:r>
              <a:rPr lang="en-US" altLang="ja-JP" dirty="0">
                <a:latin typeface="+mj-ea"/>
                <a:ea typeface="+mj-ea"/>
              </a:rPr>
              <a:t>】</a:t>
            </a:r>
            <a:r>
              <a:rPr lang="ja-JP" altLang="en-US" dirty="0">
                <a:latin typeface="+mj-ea"/>
                <a:ea typeface="+mj-ea"/>
              </a:rPr>
              <a:t>」</a:t>
            </a:r>
            <a:r>
              <a:rPr lang="en-US" altLang="ja-JP" dirty="0">
                <a:latin typeface="+mj-ea"/>
                <a:ea typeface="+mj-ea"/>
              </a:rPr>
              <a:t>――</a:t>
            </a:r>
          </a:p>
        </p:txBody>
      </p:sp>
      <p:sp>
        <p:nvSpPr>
          <p:cNvPr id="8" name="テキスト ボックス 7">
            <a:extLst>
              <a:ext uri="{FF2B5EF4-FFF2-40B4-BE49-F238E27FC236}">
                <a16:creationId xmlns:a16="http://schemas.microsoft.com/office/drawing/2014/main" id="{068B8272-43DB-4992-A130-CA31C322AC1B}"/>
              </a:ext>
            </a:extLst>
          </p:cNvPr>
          <p:cNvSpPr txBox="1"/>
          <p:nvPr/>
        </p:nvSpPr>
        <p:spPr>
          <a:xfrm>
            <a:off x="565484" y="1353435"/>
            <a:ext cx="10303042" cy="5447645"/>
          </a:xfrm>
          <a:prstGeom prst="rect">
            <a:avLst/>
          </a:prstGeom>
          <a:noFill/>
        </p:spPr>
        <p:txBody>
          <a:bodyPr wrap="square" rtlCol="0">
            <a:spAutoFit/>
          </a:bodyPr>
          <a:lstStyle/>
          <a:p>
            <a:r>
              <a:rPr kumimoji="1" lang="ja-JP" altLang="en-US" dirty="0"/>
              <a:t>保護者と教員の共通項</a:t>
            </a:r>
            <a:endParaRPr kumimoji="1" lang="en-US" altLang="ja-JP" dirty="0"/>
          </a:p>
          <a:p>
            <a:r>
              <a:rPr lang="ja-JP" altLang="en-US" dirty="0"/>
              <a:t>　⇒①発達障害に関する</a:t>
            </a:r>
            <a:r>
              <a:rPr lang="ja-JP" altLang="en-US" b="1" dirty="0">
                <a:solidFill>
                  <a:srgbClr val="FF0000"/>
                </a:solidFill>
              </a:rPr>
              <a:t>知識の不足　</a:t>
            </a:r>
            <a:r>
              <a:rPr lang="ja-JP" altLang="en-US" dirty="0"/>
              <a:t>②相手に対する「</a:t>
            </a:r>
            <a:r>
              <a:rPr lang="ja-JP" altLang="en-US" b="1" dirty="0">
                <a:solidFill>
                  <a:srgbClr val="FF0000"/>
                </a:solidFill>
              </a:rPr>
              <a:t>遠慮</a:t>
            </a:r>
            <a:r>
              <a:rPr lang="ja-JP" altLang="en-US" dirty="0"/>
              <a:t>」</a:t>
            </a:r>
            <a:endParaRPr lang="en-US" altLang="ja-JP" dirty="0"/>
          </a:p>
          <a:p>
            <a:endParaRPr kumimoji="1" lang="en-US" altLang="ja-JP" dirty="0"/>
          </a:p>
          <a:p>
            <a:r>
              <a:rPr lang="ja-JP" altLang="en-US" dirty="0"/>
              <a:t>①について</a:t>
            </a:r>
            <a:endParaRPr lang="en-US" altLang="ja-JP" dirty="0"/>
          </a:p>
          <a:p>
            <a:r>
              <a:rPr lang="ja-JP" altLang="en-US" dirty="0"/>
              <a:t>保護者</a:t>
            </a:r>
            <a:endParaRPr lang="en-US" altLang="ja-JP" dirty="0"/>
          </a:p>
          <a:p>
            <a:r>
              <a:rPr kumimoji="1" lang="ja-JP" altLang="en-US" dirty="0"/>
              <a:t>　　⇒教員側から何かしら手立てや方針が示されることに期待</a:t>
            </a:r>
            <a:r>
              <a:rPr lang="ja-JP" altLang="en-US" dirty="0"/>
              <a:t>している。</a:t>
            </a:r>
            <a:endParaRPr lang="en-US" altLang="ja-JP" dirty="0"/>
          </a:p>
          <a:p>
            <a:r>
              <a:rPr lang="ja-JP" altLang="en-US" dirty="0"/>
              <a:t>　　</a:t>
            </a:r>
            <a:endParaRPr lang="en-US" altLang="ja-JP" dirty="0"/>
          </a:p>
          <a:p>
            <a:r>
              <a:rPr kumimoji="1" lang="ja-JP" altLang="en-US" dirty="0"/>
              <a:t>　教員</a:t>
            </a:r>
            <a:endParaRPr kumimoji="1" lang="en-US" altLang="ja-JP" dirty="0"/>
          </a:p>
          <a:p>
            <a:r>
              <a:rPr lang="ja-JP" altLang="en-US" dirty="0"/>
              <a:t>　　⇒発達障害に関する知識が不足（手立てがない、支援の方法がわからない）</a:t>
            </a:r>
            <a:endParaRPr lang="en-US" altLang="ja-JP" dirty="0"/>
          </a:p>
          <a:p>
            <a:endParaRPr lang="en-US" altLang="ja-JP" dirty="0"/>
          </a:p>
          <a:p>
            <a:r>
              <a:rPr lang="ja-JP" altLang="en-US" dirty="0"/>
              <a:t>　　　　　　</a:t>
            </a:r>
            <a:r>
              <a:rPr lang="ja-JP" altLang="en-US" sz="2000" b="1" dirty="0">
                <a:solidFill>
                  <a:srgbClr val="FF0000"/>
                </a:solidFill>
              </a:rPr>
              <a:t>保護者の期待に応えることができない</a:t>
            </a:r>
            <a:endParaRPr lang="en-US" altLang="ja-JP" sz="2000" b="1" dirty="0">
              <a:solidFill>
                <a:srgbClr val="FF0000"/>
              </a:solidFill>
            </a:endParaRPr>
          </a:p>
          <a:p>
            <a:endParaRPr lang="en-US" altLang="ja-JP" sz="2000" b="1" dirty="0"/>
          </a:p>
          <a:p>
            <a:r>
              <a:rPr lang="ja-JP" altLang="en-US" dirty="0"/>
              <a:t>②について</a:t>
            </a:r>
            <a:endParaRPr lang="en-US" altLang="ja-JP" dirty="0"/>
          </a:p>
          <a:p>
            <a:r>
              <a:rPr lang="ja-JP" altLang="en-US" dirty="0"/>
              <a:t>保護者</a:t>
            </a:r>
            <a:endParaRPr lang="en-US" altLang="ja-JP" dirty="0"/>
          </a:p>
          <a:p>
            <a:r>
              <a:rPr lang="ja-JP" altLang="en-US" dirty="0"/>
              <a:t>　⇒学校（教員）との距離感がわからない。</a:t>
            </a:r>
            <a:endParaRPr lang="en-US" altLang="ja-JP" dirty="0"/>
          </a:p>
          <a:p>
            <a:r>
              <a:rPr lang="ja-JP" altLang="en-US" dirty="0"/>
              <a:t>教員</a:t>
            </a:r>
            <a:endParaRPr lang="en-US" altLang="ja-JP" dirty="0"/>
          </a:p>
          <a:p>
            <a:r>
              <a:rPr lang="ja-JP" altLang="en-US" dirty="0"/>
              <a:t>　⇒教員として未熟・立場が未確立。</a:t>
            </a:r>
            <a:endParaRPr lang="en-US" altLang="ja-JP" dirty="0"/>
          </a:p>
          <a:p>
            <a:endParaRPr lang="en-US" altLang="ja-JP" dirty="0"/>
          </a:p>
          <a:p>
            <a:r>
              <a:rPr lang="ja-JP" altLang="en-US" sz="1600" dirty="0"/>
              <a:t>　　　　　　</a:t>
            </a:r>
            <a:r>
              <a:rPr lang="ja-JP" altLang="en-US" sz="2000" b="1" dirty="0">
                <a:solidFill>
                  <a:srgbClr val="FF0000"/>
                </a:solidFill>
              </a:rPr>
              <a:t>「遠慮」によりお互いに働きかけができない</a:t>
            </a:r>
            <a:endParaRPr lang="en-US" altLang="ja-JP" sz="1600" b="1" dirty="0">
              <a:solidFill>
                <a:srgbClr val="FF0000"/>
              </a:solidFill>
            </a:endParaRPr>
          </a:p>
        </p:txBody>
      </p:sp>
      <p:sp>
        <p:nvSpPr>
          <p:cNvPr id="9" name="矢印: 右 8">
            <a:extLst>
              <a:ext uri="{FF2B5EF4-FFF2-40B4-BE49-F238E27FC236}">
                <a16:creationId xmlns:a16="http://schemas.microsoft.com/office/drawing/2014/main" id="{5FB7273E-0407-4F79-8DB7-A7552AE48246}"/>
              </a:ext>
            </a:extLst>
          </p:cNvPr>
          <p:cNvSpPr/>
          <p:nvPr/>
        </p:nvSpPr>
        <p:spPr>
          <a:xfrm>
            <a:off x="946483" y="4077257"/>
            <a:ext cx="75397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1720A574-FE95-41EB-B064-3A113CD2749C}"/>
              </a:ext>
            </a:extLst>
          </p:cNvPr>
          <p:cNvSpPr/>
          <p:nvPr/>
        </p:nvSpPr>
        <p:spPr>
          <a:xfrm>
            <a:off x="946483" y="6343168"/>
            <a:ext cx="75397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1096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83DF9D-FAD4-4301-B9AE-754633A6467C}"/>
              </a:ext>
            </a:extLst>
          </p:cNvPr>
          <p:cNvSpPr>
            <a:spLocks noGrp="1"/>
          </p:cNvSpPr>
          <p:nvPr>
            <p:ph type="sldNum" sz="quarter" idx="12"/>
          </p:nvPr>
        </p:nvSpPr>
        <p:spPr/>
        <p:txBody>
          <a:bodyPr/>
          <a:lstStyle/>
          <a:p>
            <a:fld id="{D87709A5-3FF6-4392-920E-06D397A86C0C}" type="slidenum">
              <a:rPr kumimoji="1" lang="ja-JP" altLang="en-US" smtClean="0"/>
              <a:t>36</a:t>
            </a:fld>
            <a:endParaRPr kumimoji="1" lang="ja-JP" altLang="en-US"/>
          </a:p>
        </p:txBody>
      </p:sp>
      <p:sp>
        <p:nvSpPr>
          <p:cNvPr id="4" name="タイトル 1">
            <a:extLst>
              <a:ext uri="{FF2B5EF4-FFF2-40B4-BE49-F238E27FC236}">
                <a16:creationId xmlns:a16="http://schemas.microsoft.com/office/drawing/2014/main" id="{C78142C7-5BCD-4382-8F87-97D22421296F}"/>
              </a:ext>
            </a:extLst>
          </p:cNvPr>
          <p:cNvSpPr txBox="1">
            <a:spLocks/>
          </p:cNvSpPr>
          <p:nvPr/>
        </p:nvSpPr>
        <p:spPr>
          <a:xfrm>
            <a:off x="838200" y="365124"/>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⑨保護者と教員の比較分析（</a:t>
            </a:r>
            <a:r>
              <a:rPr lang="en-US" altLang="ja-JP" sz="2800" dirty="0"/>
              <a:t>3</a:t>
            </a:r>
            <a:r>
              <a:rPr lang="ja-JP" altLang="en-US" sz="2800" dirty="0"/>
              <a:t>）</a:t>
            </a:r>
            <a:endParaRPr lang="en-US" altLang="ja-JP" sz="2800" dirty="0"/>
          </a:p>
          <a:p>
            <a:endParaRPr lang="en-US" altLang="ja-JP" sz="1800" dirty="0"/>
          </a:p>
          <a:p>
            <a:r>
              <a:rPr lang="ja-JP" altLang="en-US" sz="1800" dirty="0"/>
              <a:t>　　　　　　　ーー「判断を下す保護者</a:t>
            </a:r>
            <a:r>
              <a:rPr lang="en-US" altLang="ja-JP" sz="1800" dirty="0"/>
              <a:t>【</a:t>
            </a:r>
            <a:r>
              <a:rPr lang="ja-JP" altLang="en-US" sz="1800" dirty="0"/>
              <a:t>判断期</a:t>
            </a:r>
            <a:r>
              <a:rPr lang="en-US" altLang="ja-JP" sz="1800" dirty="0"/>
              <a:t>】</a:t>
            </a:r>
            <a:r>
              <a:rPr lang="ja-JP" altLang="en-US" sz="1800" dirty="0"/>
              <a:t>」と「連携を諦める教員</a:t>
            </a:r>
            <a:r>
              <a:rPr lang="en-US" altLang="ja-JP" sz="1800" dirty="0"/>
              <a:t>【</a:t>
            </a:r>
            <a:r>
              <a:rPr lang="ja-JP" altLang="en-US" sz="1800" dirty="0"/>
              <a:t>諦め期</a:t>
            </a:r>
            <a:r>
              <a:rPr lang="en-US" altLang="ja-JP" sz="1800" dirty="0"/>
              <a:t>】</a:t>
            </a:r>
            <a:r>
              <a:rPr lang="ja-JP" altLang="en-US" sz="1800" dirty="0"/>
              <a:t>」</a:t>
            </a:r>
            <a:r>
              <a:rPr lang="en-US" altLang="ja-JP" sz="1800" dirty="0"/>
              <a:t>――</a:t>
            </a:r>
            <a:endParaRPr lang="ja-JP" altLang="en-US" sz="1800" dirty="0"/>
          </a:p>
        </p:txBody>
      </p:sp>
      <p:sp>
        <p:nvSpPr>
          <p:cNvPr id="5" name="テキスト ボックス 4">
            <a:extLst>
              <a:ext uri="{FF2B5EF4-FFF2-40B4-BE49-F238E27FC236}">
                <a16:creationId xmlns:a16="http://schemas.microsoft.com/office/drawing/2014/main" id="{894DD1E7-8399-4F0D-ADC6-188315E15B99}"/>
              </a:ext>
            </a:extLst>
          </p:cNvPr>
          <p:cNvSpPr txBox="1"/>
          <p:nvPr/>
        </p:nvSpPr>
        <p:spPr>
          <a:xfrm>
            <a:off x="401053" y="1690687"/>
            <a:ext cx="11389894" cy="4616648"/>
          </a:xfrm>
          <a:prstGeom prst="rect">
            <a:avLst/>
          </a:prstGeom>
          <a:noFill/>
        </p:spPr>
        <p:txBody>
          <a:bodyPr wrap="square" rtlCol="0">
            <a:spAutoFit/>
          </a:bodyPr>
          <a:lstStyle/>
          <a:p>
            <a:r>
              <a:rPr kumimoji="1" lang="ja-JP" altLang="en-US" dirty="0"/>
              <a:t>保護者</a:t>
            </a:r>
            <a:endParaRPr kumimoji="1" lang="en-US" altLang="ja-JP" dirty="0"/>
          </a:p>
          <a:p>
            <a:r>
              <a:rPr lang="ja-JP" altLang="en-US" dirty="0"/>
              <a:t>　⇒教員の対応を評価する。</a:t>
            </a:r>
            <a:endParaRPr lang="en-US" altLang="ja-JP" dirty="0"/>
          </a:p>
          <a:p>
            <a:r>
              <a:rPr kumimoji="1" lang="ja-JP" altLang="en-US" dirty="0"/>
              <a:t>教員</a:t>
            </a:r>
            <a:endParaRPr kumimoji="1" lang="en-US" altLang="ja-JP" dirty="0"/>
          </a:p>
          <a:p>
            <a:r>
              <a:rPr lang="ja-JP" altLang="en-US" dirty="0"/>
              <a:t>　⇒教員は積極的に子どもへの支援を行っている。</a:t>
            </a:r>
            <a:endParaRPr lang="en-US" altLang="ja-JP" dirty="0"/>
          </a:p>
          <a:p>
            <a:endParaRPr kumimoji="1" lang="en-US" altLang="ja-JP" dirty="0"/>
          </a:p>
          <a:p>
            <a:r>
              <a:rPr kumimoji="1" lang="ja-JP" altLang="en-US" dirty="0"/>
              <a:t>保護者と教員には、子どもをめぐる問題・支援の必要性について認識が共有されている。</a:t>
            </a:r>
            <a:endParaRPr kumimoji="1" lang="en-US" altLang="ja-JP" dirty="0"/>
          </a:p>
          <a:p>
            <a:r>
              <a:rPr lang="ja-JP" altLang="en-US" dirty="0"/>
              <a:t>しかし、支援の内容については認識のズレが生じている。</a:t>
            </a:r>
            <a:endParaRPr lang="en-US" altLang="ja-JP" dirty="0"/>
          </a:p>
          <a:p>
            <a:r>
              <a:rPr kumimoji="1" lang="ja-JP" altLang="en-US" dirty="0"/>
              <a:t>　</a:t>
            </a:r>
            <a:r>
              <a:rPr kumimoji="1" lang="ja-JP" altLang="en-US" sz="2000" b="1" dirty="0"/>
              <a:t>⇒保護者と教員の</a:t>
            </a:r>
            <a:r>
              <a:rPr kumimoji="1" lang="ja-JP" altLang="en-US" sz="2000" b="1" dirty="0">
                <a:solidFill>
                  <a:srgbClr val="FF0000"/>
                </a:solidFill>
              </a:rPr>
              <a:t>すれ違い</a:t>
            </a:r>
            <a:endParaRPr kumimoji="1" lang="en-US" altLang="ja-JP" b="1" dirty="0">
              <a:solidFill>
                <a:srgbClr val="FF0000"/>
              </a:solidFill>
            </a:endParaRPr>
          </a:p>
          <a:p>
            <a:endParaRPr kumimoji="1" lang="en-US" altLang="ja-JP" dirty="0"/>
          </a:p>
          <a:p>
            <a:r>
              <a:rPr lang="ja-JP" altLang="en-US" dirty="0"/>
              <a:t>教員　：積極的に（良かれと思う）子どもへの支援を行う</a:t>
            </a:r>
            <a:endParaRPr lang="en-US" altLang="ja-JP" dirty="0"/>
          </a:p>
          <a:p>
            <a:r>
              <a:rPr kumimoji="1" lang="ja-JP" altLang="en-US" dirty="0"/>
              <a:t>保護者</a:t>
            </a:r>
            <a:r>
              <a:rPr lang="ja-JP" altLang="en-US" dirty="0"/>
              <a:t>：否定的な評価を下す</a:t>
            </a:r>
            <a:endParaRPr lang="en-US" altLang="ja-JP" dirty="0"/>
          </a:p>
          <a:p>
            <a:endParaRPr kumimoji="1" lang="en-US" altLang="ja-JP" dirty="0"/>
          </a:p>
          <a:p>
            <a:r>
              <a:rPr kumimoji="1" lang="ja-JP" altLang="en-US" dirty="0"/>
              <a:t>　　　　　　</a:t>
            </a:r>
            <a:r>
              <a:rPr kumimoji="1" lang="ja-JP" altLang="en-US" sz="2000" b="1" dirty="0">
                <a:solidFill>
                  <a:srgbClr val="FF0000"/>
                </a:solidFill>
              </a:rPr>
              <a:t>教員は受動的な姿勢に転じる</a:t>
            </a:r>
            <a:endParaRPr kumimoji="1" lang="en-US" altLang="ja-JP" sz="2000" b="1" dirty="0">
              <a:solidFill>
                <a:srgbClr val="FF0000"/>
              </a:solidFill>
            </a:endParaRPr>
          </a:p>
          <a:p>
            <a:endParaRPr lang="en-US" altLang="ja-JP" sz="2000" b="1" dirty="0">
              <a:solidFill>
                <a:srgbClr val="FF0000"/>
              </a:solidFill>
            </a:endParaRPr>
          </a:p>
          <a:p>
            <a:endParaRPr kumimoji="1" lang="en-US" altLang="ja-JP" b="1" dirty="0">
              <a:solidFill>
                <a:srgbClr val="FF0000"/>
              </a:solidFill>
            </a:endParaRPr>
          </a:p>
          <a:p>
            <a:r>
              <a:rPr lang="ja-JP" altLang="en-US" b="1" dirty="0">
                <a:solidFill>
                  <a:srgbClr val="FF0000"/>
                </a:solidFill>
              </a:rPr>
              <a:t>　　　　　　</a:t>
            </a:r>
            <a:r>
              <a:rPr lang="ja-JP" altLang="en-US" sz="2000" b="1" dirty="0">
                <a:solidFill>
                  <a:srgbClr val="FF0000"/>
                </a:solidFill>
              </a:rPr>
              <a:t>双方に不信感が生じ、関係は崩壊</a:t>
            </a:r>
            <a:endParaRPr kumimoji="1" lang="ja-JP" altLang="en-US" b="1" dirty="0">
              <a:solidFill>
                <a:srgbClr val="FF0000"/>
              </a:solidFill>
            </a:endParaRPr>
          </a:p>
        </p:txBody>
      </p:sp>
      <p:sp>
        <p:nvSpPr>
          <p:cNvPr id="6" name="矢印: 右 5">
            <a:extLst>
              <a:ext uri="{FF2B5EF4-FFF2-40B4-BE49-F238E27FC236}">
                <a16:creationId xmlns:a16="http://schemas.microsoft.com/office/drawing/2014/main" id="{FFB191C2-38AD-49EB-8CAD-72C61B6BA6FC}"/>
              </a:ext>
            </a:extLst>
          </p:cNvPr>
          <p:cNvSpPr/>
          <p:nvPr/>
        </p:nvSpPr>
        <p:spPr>
          <a:xfrm>
            <a:off x="689809" y="5045451"/>
            <a:ext cx="75397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98AA4284-A149-4E4E-A340-F92DD85F0E5C}"/>
              </a:ext>
            </a:extLst>
          </p:cNvPr>
          <p:cNvPicPr>
            <a:picLocks noChangeAspect="1"/>
          </p:cNvPicPr>
          <p:nvPr/>
        </p:nvPicPr>
        <p:blipFill>
          <a:blip r:embed="rId3"/>
          <a:stretch>
            <a:fillRect/>
          </a:stretch>
        </p:blipFill>
        <p:spPr>
          <a:xfrm>
            <a:off x="669529" y="5882611"/>
            <a:ext cx="774259" cy="402371"/>
          </a:xfrm>
          <a:prstGeom prst="rect">
            <a:avLst/>
          </a:prstGeom>
        </p:spPr>
      </p:pic>
    </p:spTree>
    <p:extLst>
      <p:ext uri="{BB962C8B-B14F-4D97-AF65-F5344CB8AC3E}">
        <p14:creationId xmlns:p14="http://schemas.microsoft.com/office/powerpoint/2010/main" val="1260033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644D1BD-E2EE-463B-855F-C23D2927B805}"/>
              </a:ext>
            </a:extLst>
          </p:cNvPr>
          <p:cNvSpPr>
            <a:spLocks noGrp="1"/>
          </p:cNvSpPr>
          <p:nvPr>
            <p:ph type="sldNum" sz="quarter" idx="12"/>
          </p:nvPr>
        </p:nvSpPr>
        <p:spPr/>
        <p:txBody>
          <a:bodyPr/>
          <a:lstStyle/>
          <a:p>
            <a:fld id="{D87709A5-3FF6-4392-920E-06D397A86C0C}" type="slidenum">
              <a:rPr kumimoji="1" lang="ja-JP" altLang="en-US" smtClean="0"/>
              <a:t>37</a:t>
            </a:fld>
            <a:endParaRPr kumimoji="1" lang="ja-JP" altLang="en-US"/>
          </a:p>
        </p:txBody>
      </p:sp>
      <p:sp>
        <p:nvSpPr>
          <p:cNvPr id="3" name="タイトル 1">
            <a:extLst>
              <a:ext uri="{FF2B5EF4-FFF2-40B4-BE49-F238E27FC236}">
                <a16:creationId xmlns:a16="http://schemas.microsoft.com/office/drawing/2014/main" id="{3B124877-3A41-4FDA-800A-F2A070482D7C}"/>
              </a:ext>
            </a:extLst>
          </p:cNvPr>
          <p:cNvSpPr txBox="1">
            <a:spLocks/>
          </p:cNvSpPr>
          <p:nvPr/>
        </p:nvSpPr>
        <p:spPr>
          <a:xfrm>
            <a:off x="838200" y="365124"/>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⑨保護者と教員の比較分析（</a:t>
            </a:r>
            <a:r>
              <a:rPr lang="en-US" altLang="ja-JP" sz="2800" dirty="0"/>
              <a:t>4</a:t>
            </a:r>
            <a:r>
              <a:rPr lang="ja-JP" altLang="en-US" sz="2800" dirty="0"/>
              <a:t>）</a:t>
            </a:r>
            <a:endParaRPr lang="en-US" altLang="ja-JP" sz="2800" dirty="0"/>
          </a:p>
          <a:p>
            <a:endParaRPr lang="en-US" altLang="ja-JP" sz="1800" dirty="0"/>
          </a:p>
          <a:p>
            <a:r>
              <a:rPr lang="ja-JP" altLang="en-US" sz="1800" dirty="0"/>
              <a:t>　　　ーー「学校（教員）へ失望する保護者</a:t>
            </a:r>
            <a:r>
              <a:rPr lang="en-US" altLang="ja-JP" sz="1800" dirty="0"/>
              <a:t>【</a:t>
            </a:r>
            <a:r>
              <a:rPr lang="ja-JP" altLang="en-US" sz="1800" dirty="0"/>
              <a:t>失望期</a:t>
            </a:r>
            <a:r>
              <a:rPr lang="en-US" altLang="ja-JP" sz="1800" dirty="0"/>
              <a:t>】</a:t>
            </a:r>
            <a:r>
              <a:rPr lang="ja-JP" altLang="en-US" sz="1800" dirty="0"/>
              <a:t>」と「連携を模索する教員</a:t>
            </a:r>
            <a:r>
              <a:rPr lang="en-US" altLang="ja-JP" sz="1800" dirty="0"/>
              <a:t>【</a:t>
            </a:r>
            <a:r>
              <a:rPr lang="ja-JP" altLang="en-US" sz="1800" dirty="0"/>
              <a:t>模索期</a:t>
            </a:r>
            <a:r>
              <a:rPr lang="en-US" altLang="ja-JP" sz="1800" dirty="0"/>
              <a:t>】</a:t>
            </a:r>
            <a:r>
              <a:rPr lang="ja-JP" altLang="en-US" sz="1800" dirty="0"/>
              <a:t>」</a:t>
            </a:r>
            <a:r>
              <a:rPr lang="en-US" altLang="ja-JP" sz="1800" dirty="0"/>
              <a:t>――</a:t>
            </a:r>
            <a:endParaRPr lang="ja-JP" altLang="en-US" sz="1800" dirty="0"/>
          </a:p>
        </p:txBody>
      </p:sp>
      <p:sp>
        <p:nvSpPr>
          <p:cNvPr id="4" name="テキスト ボックス 3">
            <a:extLst>
              <a:ext uri="{FF2B5EF4-FFF2-40B4-BE49-F238E27FC236}">
                <a16:creationId xmlns:a16="http://schemas.microsoft.com/office/drawing/2014/main" id="{72D7AB08-D912-4649-B67C-8F37A4E6F1CA}"/>
              </a:ext>
            </a:extLst>
          </p:cNvPr>
          <p:cNvSpPr txBox="1"/>
          <p:nvPr/>
        </p:nvSpPr>
        <p:spPr>
          <a:xfrm>
            <a:off x="705853" y="1690687"/>
            <a:ext cx="10515600" cy="4585871"/>
          </a:xfrm>
          <a:prstGeom prst="rect">
            <a:avLst/>
          </a:prstGeom>
          <a:noFill/>
        </p:spPr>
        <p:txBody>
          <a:bodyPr wrap="square" rtlCol="0">
            <a:spAutoFit/>
          </a:bodyPr>
          <a:lstStyle/>
          <a:p>
            <a:r>
              <a:rPr kumimoji="1" lang="ja-JP" altLang="en-US" dirty="0"/>
              <a:t>保護者</a:t>
            </a:r>
            <a:endParaRPr kumimoji="1" lang="en-US" altLang="ja-JP" dirty="0"/>
          </a:p>
          <a:p>
            <a:r>
              <a:rPr lang="ja-JP" altLang="en-US" dirty="0"/>
              <a:t>　⇒学校（教員）に対して「失望」</a:t>
            </a:r>
            <a:endParaRPr lang="en-US" altLang="ja-JP" dirty="0"/>
          </a:p>
          <a:p>
            <a:r>
              <a:rPr kumimoji="1" lang="ja-JP" altLang="en-US" dirty="0"/>
              <a:t>教員</a:t>
            </a:r>
            <a:endParaRPr kumimoji="1" lang="en-US" altLang="ja-JP" dirty="0"/>
          </a:p>
          <a:p>
            <a:r>
              <a:rPr lang="ja-JP" altLang="en-US" dirty="0"/>
              <a:t>　⇒保護者との関係構築を模索</a:t>
            </a:r>
            <a:endParaRPr lang="en-US" altLang="ja-JP" dirty="0"/>
          </a:p>
          <a:p>
            <a:endParaRPr kumimoji="1" lang="en-US" altLang="ja-JP" dirty="0"/>
          </a:p>
          <a:p>
            <a:endParaRPr lang="en-US" altLang="ja-JP" dirty="0"/>
          </a:p>
          <a:p>
            <a:r>
              <a:rPr kumimoji="1" lang="ja-JP" altLang="en-US" dirty="0"/>
              <a:t>保護者の学校（教員）に対する</a:t>
            </a:r>
            <a:r>
              <a:rPr kumimoji="1" lang="ja-JP" altLang="en-US" b="1" dirty="0">
                <a:solidFill>
                  <a:srgbClr val="FF0000"/>
                </a:solidFill>
              </a:rPr>
              <a:t>消極的・高圧的</a:t>
            </a:r>
            <a:r>
              <a:rPr kumimoji="1" lang="ja-JP" altLang="en-US" dirty="0"/>
              <a:t>な態度</a:t>
            </a:r>
            <a:endParaRPr kumimoji="1" lang="en-US" altLang="ja-JP" dirty="0"/>
          </a:p>
          <a:p>
            <a:r>
              <a:rPr lang="ja-JP" altLang="en-US" dirty="0"/>
              <a:t>　</a:t>
            </a:r>
            <a:r>
              <a:rPr lang="ja-JP" altLang="en-US" sz="2000" b="1" dirty="0"/>
              <a:t>⇒教員が保護者の態度をどのように捉えるのかがポイント</a:t>
            </a:r>
            <a:endParaRPr lang="en-US" altLang="ja-JP" sz="2000" b="1" dirty="0"/>
          </a:p>
          <a:p>
            <a:endParaRPr kumimoji="1" lang="en-US" altLang="ja-JP" sz="2000" b="1" dirty="0"/>
          </a:p>
          <a:p>
            <a:r>
              <a:rPr lang="ja-JP" altLang="en-US" dirty="0"/>
              <a:t>教員が保護者を警戒し、距離を取る</a:t>
            </a:r>
            <a:endParaRPr lang="en-US" altLang="ja-JP" dirty="0"/>
          </a:p>
          <a:p>
            <a:r>
              <a:rPr kumimoji="1" lang="ja-JP" altLang="en-US" dirty="0"/>
              <a:t>　⇒保護者との関係構築は困難</a:t>
            </a:r>
            <a:endParaRPr kumimoji="1" lang="en-US" altLang="ja-JP" dirty="0"/>
          </a:p>
          <a:p>
            <a:endParaRPr lang="en-US" altLang="ja-JP" dirty="0"/>
          </a:p>
          <a:p>
            <a:r>
              <a:rPr kumimoji="1" lang="ja-JP" altLang="en-US" dirty="0"/>
              <a:t>教員が保護者へ</a:t>
            </a:r>
            <a:r>
              <a:rPr kumimoji="1" lang="ja-JP" altLang="en-US" b="1" dirty="0">
                <a:solidFill>
                  <a:srgbClr val="FF0000"/>
                </a:solidFill>
              </a:rPr>
              <a:t>理解を示し、寄り添う</a:t>
            </a:r>
            <a:r>
              <a:rPr kumimoji="1" lang="ja-JP" altLang="en-US" dirty="0"/>
              <a:t>　　　　　　　　　保護者は「失望」しつつも、完全に学校</a:t>
            </a:r>
            <a:endParaRPr kumimoji="1" lang="en-US" altLang="ja-JP" dirty="0"/>
          </a:p>
          <a:p>
            <a:r>
              <a:rPr lang="ja-JP" altLang="en-US" dirty="0"/>
              <a:t>　⇒保護者との関係構築の可能性</a:t>
            </a:r>
            <a:r>
              <a:rPr kumimoji="1" lang="ja-JP" altLang="en-US" dirty="0"/>
              <a:t>　　　　　　　　　　　（教員）を拒絶している訳でない　</a:t>
            </a:r>
            <a:endParaRPr kumimoji="1" lang="en-US" altLang="ja-JP" dirty="0"/>
          </a:p>
          <a:p>
            <a:endParaRPr kumimoji="1" lang="en-US" altLang="ja-JP" dirty="0"/>
          </a:p>
          <a:p>
            <a:endParaRPr kumimoji="1" lang="ja-JP" altLang="en-US" dirty="0"/>
          </a:p>
        </p:txBody>
      </p:sp>
      <p:sp>
        <p:nvSpPr>
          <p:cNvPr id="5" name="矢印: 左 4">
            <a:extLst>
              <a:ext uri="{FF2B5EF4-FFF2-40B4-BE49-F238E27FC236}">
                <a16:creationId xmlns:a16="http://schemas.microsoft.com/office/drawing/2014/main" id="{5D06AFB3-4D44-43E5-9FE6-10A8A57C1138}"/>
              </a:ext>
            </a:extLst>
          </p:cNvPr>
          <p:cNvSpPr/>
          <p:nvPr/>
        </p:nvSpPr>
        <p:spPr>
          <a:xfrm>
            <a:off x="5069305" y="5149755"/>
            <a:ext cx="994611" cy="240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6903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EA48511-3C80-4E1D-97B7-70AD3515EB92}"/>
              </a:ext>
            </a:extLst>
          </p:cNvPr>
          <p:cNvSpPr>
            <a:spLocks noGrp="1"/>
          </p:cNvSpPr>
          <p:nvPr>
            <p:ph type="sldNum" sz="quarter" idx="12"/>
          </p:nvPr>
        </p:nvSpPr>
        <p:spPr/>
        <p:txBody>
          <a:bodyPr/>
          <a:lstStyle/>
          <a:p>
            <a:fld id="{D87709A5-3FF6-4392-920E-06D397A86C0C}" type="slidenum">
              <a:rPr kumimoji="1" lang="ja-JP" altLang="en-US" smtClean="0"/>
              <a:t>38</a:t>
            </a:fld>
            <a:endParaRPr kumimoji="1" lang="ja-JP" altLang="en-US"/>
          </a:p>
        </p:txBody>
      </p:sp>
      <p:pic>
        <p:nvPicPr>
          <p:cNvPr id="4" name="Picture 2" descr="体育の先生・教師のイラスト（男性）">
            <a:extLst>
              <a:ext uri="{FF2B5EF4-FFF2-40B4-BE49-F238E27FC236}">
                <a16:creationId xmlns:a16="http://schemas.microsoft.com/office/drawing/2014/main" id="{301467B0-2BC8-4132-B64E-345783629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57" y="1690688"/>
            <a:ext cx="2133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FD8AAD97-BD96-44A7-9FA8-A0674BE86094}"/>
              </a:ext>
            </a:extLst>
          </p:cNvPr>
          <p:cNvSpPr/>
          <p:nvPr/>
        </p:nvSpPr>
        <p:spPr>
          <a:xfrm>
            <a:off x="3333683" y="1516425"/>
            <a:ext cx="5696018" cy="2108518"/>
          </a:xfrm>
          <a:prstGeom prst="wedgeRoundRectCallout">
            <a:avLst>
              <a:gd name="adj1" fmla="val -72234"/>
              <a:gd name="adj2" fmla="val -799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dirty="0">
              <a:solidFill>
                <a:schemeClr val="tx1"/>
              </a:solidFill>
            </a:endParaRPr>
          </a:p>
          <a:p>
            <a:r>
              <a:rPr kumimoji="1" lang="en-US" altLang="ja-JP" sz="2400" dirty="0">
                <a:solidFill>
                  <a:schemeClr val="tx1"/>
                </a:solidFill>
              </a:rPr>
              <a:t>【</a:t>
            </a:r>
            <a:r>
              <a:rPr kumimoji="1" lang="ja-JP" altLang="en-US" sz="2400" dirty="0">
                <a:solidFill>
                  <a:schemeClr val="tx1"/>
                </a:solidFill>
              </a:rPr>
              <a:t>教員の「社会化」観</a:t>
            </a:r>
            <a:r>
              <a:rPr kumimoji="1" lang="en-US" altLang="ja-JP" sz="2400" dirty="0">
                <a:solidFill>
                  <a:schemeClr val="tx1"/>
                </a:solidFill>
              </a:rPr>
              <a:t>】</a:t>
            </a:r>
          </a:p>
          <a:p>
            <a:r>
              <a:rPr kumimoji="1" lang="ja-JP" altLang="en-US" dirty="0">
                <a:solidFill>
                  <a:schemeClr val="tx1"/>
                </a:solidFill>
              </a:rPr>
              <a:t>「なんか</a:t>
            </a:r>
            <a:r>
              <a:rPr kumimoji="1" lang="en-US" altLang="ja-JP" dirty="0">
                <a:solidFill>
                  <a:schemeClr val="tx1"/>
                </a:solidFill>
              </a:rPr>
              <a:t>『</a:t>
            </a:r>
            <a:r>
              <a:rPr kumimoji="1" lang="ja-JP" altLang="en-US" dirty="0">
                <a:solidFill>
                  <a:schemeClr val="tx1"/>
                </a:solidFill>
              </a:rPr>
              <a:t>ジッとしなさい</a:t>
            </a:r>
            <a:r>
              <a:rPr kumimoji="1" lang="en-US" altLang="ja-JP" dirty="0">
                <a:solidFill>
                  <a:schemeClr val="tx1"/>
                </a:solidFill>
              </a:rPr>
              <a:t>』</a:t>
            </a:r>
            <a:r>
              <a:rPr lang="en-US" altLang="ja-JP" dirty="0">
                <a:solidFill>
                  <a:schemeClr val="tx1"/>
                </a:solidFill>
              </a:rPr>
              <a:t>『</a:t>
            </a:r>
            <a:r>
              <a:rPr kumimoji="1" lang="ja-JP" altLang="en-US" dirty="0">
                <a:solidFill>
                  <a:schemeClr val="tx1"/>
                </a:solidFill>
              </a:rPr>
              <a:t>座っていなさい</a:t>
            </a:r>
            <a:r>
              <a:rPr kumimoji="1" lang="en-US" altLang="ja-JP" dirty="0">
                <a:solidFill>
                  <a:schemeClr val="tx1"/>
                </a:solidFill>
              </a:rPr>
              <a:t>』</a:t>
            </a:r>
            <a:r>
              <a:rPr kumimoji="1" lang="ja-JP" altLang="en-US" dirty="0">
                <a:solidFill>
                  <a:schemeClr val="tx1"/>
                </a:solidFill>
              </a:rPr>
              <a:t>ってすると、最初からですね、すると良くないなぁとは分かっていたから」</a:t>
            </a:r>
            <a:endParaRPr kumimoji="1" lang="en-US" altLang="ja-JP" dirty="0">
              <a:solidFill>
                <a:schemeClr val="tx1"/>
              </a:solidFill>
            </a:endParaRPr>
          </a:p>
          <a:p>
            <a:r>
              <a:rPr kumimoji="1" lang="ja-JP" altLang="en-US" dirty="0">
                <a:solidFill>
                  <a:schemeClr val="tx1"/>
                </a:solidFill>
              </a:rPr>
              <a:t>「本人の自己肯定感を高めながら本人が過ごしやすい環境を作ろうかなと思っていたんですよね」</a:t>
            </a:r>
            <a:endParaRPr kumimoji="1" lang="en-US" altLang="ja-JP" dirty="0">
              <a:solidFill>
                <a:schemeClr val="tx1"/>
              </a:solidFill>
            </a:endParaRPr>
          </a:p>
          <a:p>
            <a:endParaRPr kumimoji="1" lang="en-US" altLang="ja-JP" dirty="0">
              <a:solidFill>
                <a:schemeClr val="tx1"/>
              </a:solidFill>
            </a:endParaRPr>
          </a:p>
          <a:p>
            <a:pPr algn="ctr"/>
            <a:endParaRPr kumimoji="1" lang="en-US" altLang="ja-JP" sz="2400" dirty="0">
              <a:solidFill>
                <a:schemeClr val="tx1"/>
              </a:solidFill>
            </a:endParaRPr>
          </a:p>
        </p:txBody>
      </p:sp>
      <p:sp>
        <p:nvSpPr>
          <p:cNvPr id="7" name="タイトル 1">
            <a:extLst>
              <a:ext uri="{FF2B5EF4-FFF2-40B4-BE49-F238E27FC236}">
                <a16:creationId xmlns:a16="http://schemas.microsoft.com/office/drawing/2014/main" id="{253A0BB7-B356-4D77-B5A6-A28DE2500482}"/>
              </a:ext>
            </a:extLst>
          </p:cNvPr>
          <p:cNvSpPr txBox="1">
            <a:spLocks/>
          </p:cNvSpPr>
          <p:nvPr/>
        </p:nvSpPr>
        <p:spPr>
          <a:xfrm>
            <a:off x="639535" y="501650"/>
            <a:ext cx="10912929" cy="1365704"/>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⑨保護者と教員の比較分析（</a:t>
            </a:r>
            <a:r>
              <a:rPr lang="en-US" altLang="ja-JP" sz="2800" dirty="0"/>
              <a:t>5</a:t>
            </a:r>
            <a:r>
              <a:rPr lang="ja-JP" altLang="en-US" sz="2800" dirty="0"/>
              <a:t>）</a:t>
            </a:r>
            <a:r>
              <a:rPr lang="en-US" altLang="ja-JP" sz="2800" dirty="0"/>
              <a:t>――</a:t>
            </a:r>
            <a:r>
              <a:rPr lang="ja-JP" altLang="en-US" sz="2800" dirty="0"/>
              <a:t>「社会化」認識の隔たり</a:t>
            </a:r>
            <a:r>
              <a:rPr lang="en-US" altLang="ja-JP" sz="2800" dirty="0"/>
              <a:t>――</a:t>
            </a:r>
            <a:endParaRPr lang="ja-JP" altLang="en-US" sz="2800" dirty="0"/>
          </a:p>
        </p:txBody>
      </p:sp>
      <p:pic>
        <p:nvPicPr>
          <p:cNvPr id="2050" name="Picture 2">
            <a:extLst>
              <a:ext uri="{FF2B5EF4-FFF2-40B4-BE49-F238E27FC236}">
                <a16:creationId xmlns:a16="http://schemas.microsoft.com/office/drawing/2014/main" id="{6654DC15-1466-4427-A0DF-F4C21A95E02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500" b="96250" l="6375" r="90000">
                        <a14:foregroundMark x1="6375" y1="56875" x2="6750" y2="43750"/>
                        <a14:foregroundMark x1="25375" y1="19125" x2="32375" y2="7375"/>
                        <a14:foregroundMark x1="32375" y1="7375" x2="36375" y2="3500"/>
                        <a14:foregroundMark x1="39750" y1="9875" x2="37625" y2="9875"/>
                        <a14:foregroundMark x1="27500" y1="93250" x2="40500" y2="92375"/>
                        <a14:foregroundMark x1="40500" y1="92375" x2="44375" y2="89875"/>
                        <a14:foregroundMark x1="22875" y1="95750" x2="35250" y2="94500"/>
                        <a14:foregroundMark x1="35250" y1="94500" x2="40625" y2="94875"/>
                        <a14:foregroundMark x1="36375" y1="96250" x2="39375" y2="96250"/>
                        <a14:foregroundMark x1="30875" y1="27625" x2="49500" y2="24625"/>
                        <a14:foregroundMark x1="24125" y1="24625" x2="34750" y2="24625"/>
                        <a14:foregroundMark x1="37250" y1="47500" x2="37250" y2="47500"/>
                        <a14:foregroundMark x1="38875" y1="49250" x2="38875" y2="49250"/>
                        <a14:foregroundMark x1="38875" y1="48000" x2="38875" y2="48000"/>
                        <a14:foregroundMark x1="37625" y1="49625" x2="37625" y2="49625"/>
                        <a14:foregroundMark x1="36750" y1="46250" x2="38125" y2="50500"/>
                      </a14:backgroundRemoval>
                    </a14:imgEffect>
                  </a14:imgLayer>
                </a14:imgProps>
              </a:ext>
              <a:ext uri="{28A0092B-C50C-407E-A947-70E740481C1C}">
                <a14:useLocalDpi xmlns:a14="http://schemas.microsoft.com/office/drawing/2010/main" val="0"/>
              </a:ext>
            </a:extLst>
          </a:blip>
          <a:srcRect/>
          <a:stretch>
            <a:fillRect/>
          </a:stretch>
        </p:blipFill>
        <p:spPr bwMode="auto">
          <a:xfrm>
            <a:off x="9173936" y="1641702"/>
            <a:ext cx="3984170" cy="3858986"/>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角を丸めた四角形 9">
            <a:extLst>
              <a:ext uri="{FF2B5EF4-FFF2-40B4-BE49-F238E27FC236}">
                <a16:creationId xmlns:a16="http://schemas.microsoft.com/office/drawing/2014/main" id="{FC8894C3-AF37-4560-9395-29E82E9AC5FD}"/>
              </a:ext>
            </a:extLst>
          </p:cNvPr>
          <p:cNvSpPr/>
          <p:nvPr/>
        </p:nvSpPr>
        <p:spPr>
          <a:xfrm>
            <a:off x="3018063" y="3902529"/>
            <a:ext cx="6155873" cy="1877785"/>
          </a:xfrm>
          <a:prstGeom prst="wedgeRoundRectCallout">
            <a:avLst>
              <a:gd name="adj1" fmla="val 69380"/>
              <a:gd name="adj2" fmla="val -750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t>
            </a:r>
            <a:r>
              <a:rPr lang="ja-JP" altLang="en-US" sz="2400" dirty="0"/>
              <a:t>保護者の「社会化」観</a:t>
            </a:r>
            <a:r>
              <a:rPr kumimoji="1" lang="en-US" altLang="ja-JP" sz="2400" dirty="0"/>
              <a:t>】</a:t>
            </a:r>
          </a:p>
          <a:p>
            <a:r>
              <a:rPr kumimoji="1" lang="ja-JP" altLang="en-US" dirty="0"/>
              <a:t>「僕（お父さん）もそうだったから、小さい頃は。だから全然気にしなくていいですよ。勉強ができないのもしょうがないです。本人が学校に行ってくれればそれが良いです。」</a:t>
            </a:r>
            <a:endParaRPr kumimoji="1" lang="en-US" altLang="ja-JP" dirty="0"/>
          </a:p>
          <a:p>
            <a:pPr algn="ctr"/>
            <a:endParaRPr kumimoji="1" lang="en-US" altLang="ja-JP" sz="2400" dirty="0"/>
          </a:p>
        </p:txBody>
      </p:sp>
      <p:sp>
        <p:nvSpPr>
          <p:cNvPr id="9" name="テキスト ボックス 8">
            <a:extLst>
              <a:ext uri="{FF2B5EF4-FFF2-40B4-BE49-F238E27FC236}">
                <a16:creationId xmlns:a16="http://schemas.microsoft.com/office/drawing/2014/main" id="{4A9F0F46-B9A4-4283-BE40-6B3798BA9564}"/>
              </a:ext>
            </a:extLst>
          </p:cNvPr>
          <p:cNvSpPr txBox="1"/>
          <p:nvPr/>
        </p:nvSpPr>
        <p:spPr>
          <a:xfrm>
            <a:off x="489857" y="6146190"/>
            <a:ext cx="10270672" cy="461665"/>
          </a:xfrm>
          <a:prstGeom prst="rect">
            <a:avLst/>
          </a:prstGeom>
          <a:noFill/>
        </p:spPr>
        <p:txBody>
          <a:bodyPr wrap="square" rtlCol="0">
            <a:spAutoFit/>
          </a:bodyPr>
          <a:lstStyle/>
          <a:p>
            <a:r>
              <a:rPr kumimoji="1" lang="ja-JP" altLang="en-US" sz="2400" b="1" dirty="0">
                <a:solidFill>
                  <a:srgbClr val="FF0000"/>
                </a:solidFill>
              </a:rPr>
              <a:t>教員が想定する「社会化」と保護者が経験的に把握する「社会化」にズレ</a:t>
            </a:r>
          </a:p>
        </p:txBody>
      </p:sp>
    </p:spTree>
    <p:extLst>
      <p:ext uri="{BB962C8B-B14F-4D97-AF65-F5344CB8AC3E}">
        <p14:creationId xmlns:p14="http://schemas.microsoft.com/office/powerpoint/2010/main" val="1992457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95546E-485D-4050-92A8-214DCDB54261}"/>
              </a:ext>
            </a:extLst>
          </p:cNvPr>
          <p:cNvSpPr>
            <a:spLocks noGrp="1"/>
          </p:cNvSpPr>
          <p:nvPr>
            <p:ph type="sldNum" sz="quarter" idx="12"/>
          </p:nvPr>
        </p:nvSpPr>
        <p:spPr/>
        <p:txBody>
          <a:bodyPr/>
          <a:lstStyle/>
          <a:p>
            <a:fld id="{D87709A5-3FF6-4392-920E-06D397A86C0C}" type="slidenum">
              <a:rPr kumimoji="1" lang="ja-JP" altLang="en-US" smtClean="0"/>
              <a:t>39</a:t>
            </a:fld>
            <a:endParaRPr kumimoji="1" lang="ja-JP" altLang="en-US"/>
          </a:p>
        </p:txBody>
      </p:sp>
      <p:sp>
        <p:nvSpPr>
          <p:cNvPr id="3" name="タイトル 1">
            <a:extLst>
              <a:ext uri="{FF2B5EF4-FFF2-40B4-BE49-F238E27FC236}">
                <a16:creationId xmlns:a16="http://schemas.microsoft.com/office/drawing/2014/main" id="{2DCE669F-DBE9-44ED-AC1C-D6888791D598}"/>
              </a:ext>
            </a:extLst>
          </p:cNvPr>
          <p:cNvSpPr txBox="1">
            <a:spLocks/>
          </p:cNvSpPr>
          <p:nvPr/>
        </p:nvSpPr>
        <p:spPr>
          <a:xfrm>
            <a:off x="838200" y="365126"/>
            <a:ext cx="10515600" cy="1137104"/>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⑨保護者と教員の比較分析（</a:t>
            </a:r>
            <a:r>
              <a:rPr lang="en-US" altLang="ja-JP" sz="2800" dirty="0"/>
              <a:t>6</a:t>
            </a:r>
            <a:r>
              <a:rPr lang="ja-JP" altLang="en-US" sz="2800" dirty="0"/>
              <a:t>）</a:t>
            </a:r>
            <a:r>
              <a:rPr lang="en-US" altLang="ja-JP" sz="2800" dirty="0"/>
              <a:t>――</a:t>
            </a:r>
            <a:r>
              <a:rPr lang="ja-JP" altLang="en-US" sz="2800" dirty="0"/>
              <a:t>教員の「役割葛藤」</a:t>
            </a:r>
            <a:r>
              <a:rPr lang="en-US" altLang="ja-JP" sz="2800" dirty="0"/>
              <a:t>――</a:t>
            </a:r>
            <a:endParaRPr lang="ja-JP" altLang="en-US" sz="2800" dirty="0"/>
          </a:p>
        </p:txBody>
      </p:sp>
      <p:pic>
        <p:nvPicPr>
          <p:cNvPr id="1026" name="Picture 2">
            <a:extLst>
              <a:ext uri="{FF2B5EF4-FFF2-40B4-BE49-F238E27FC236}">
                <a16:creationId xmlns:a16="http://schemas.microsoft.com/office/drawing/2014/main" id="{80D21AFF-0612-4B48-82C8-6F922EC35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37" y="4151990"/>
            <a:ext cx="4136645" cy="2706009"/>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68;p7" descr="モンスターペアレントのイラスト">
            <a:extLst>
              <a:ext uri="{FF2B5EF4-FFF2-40B4-BE49-F238E27FC236}">
                <a16:creationId xmlns:a16="http://schemas.microsoft.com/office/drawing/2014/main" id="{0BF1E2CA-6A92-4DC9-A691-FBF4383C73B9}"/>
              </a:ext>
            </a:extLst>
          </p:cNvPr>
          <p:cNvPicPr preferRelativeResize="0"/>
          <p:nvPr/>
        </p:nvPicPr>
        <p:blipFill rotWithShape="1">
          <a:blip r:embed="rId4">
            <a:alphaModFix/>
          </a:blip>
          <a:srcRect/>
          <a:stretch/>
        </p:blipFill>
        <p:spPr>
          <a:xfrm>
            <a:off x="2743197" y="3429000"/>
            <a:ext cx="1975077" cy="2050327"/>
          </a:xfrm>
          <a:prstGeom prst="rect">
            <a:avLst/>
          </a:prstGeom>
          <a:noFill/>
          <a:ln>
            <a:noFill/>
          </a:ln>
        </p:spPr>
      </p:pic>
      <p:pic>
        <p:nvPicPr>
          <p:cNvPr id="6" name="Google Shape;170;p7" descr="無駄な会議のイラスト">
            <a:extLst>
              <a:ext uri="{FF2B5EF4-FFF2-40B4-BE49-F238E27FC236}">
                <a16:creationId xmlns:a16="http://schemas.microsoft.com/office/drawing/2014/main" id="{E8FC7ED9-E98B-4935-BB39-449E36038F8C}"/>
              </a:ext>
            </a:extLst>
          </p:cNvPr>
          <p:cNvPicPr preferRelativeResize="0"/>
          <p:nvPr/>
        </p:nvPicPr>
        <p:blipFill rotWithShape="1">
          <a:blip r:embed="rId5">
            <a:alphaModFix/>
          </a:blip>
          <a:srcRect/>
          <a:stretch/>
        </p:blipFill>
        <p:spPr>
          <a:xfrm>
            <a:off x="392645" y="2678881"/>
            <a:ext cx="1802528" cy="2050327"/>
          </a:xfrm>
          <a:prstGeom prst="rect">
            <a:avLst/>
          </a:prstGeom>
          <a:noFill/>
          <a:ln>
            <a:noFill/>
          </a:ln>
        </p:spPr>
      </p:pic>
      <p:sp>
        <p:nvSpPr>
          <p:cNvPr id="4" name="テキスト ボックス 3">
            <a:extLst>
              <a:ext uri="{FF2B5EF4-FFF2-40B4-BE49-F238E27FC236}">
                <a16:creationId xmlns:a16="http://schemas.microsoft.com/office/drawing/2014/main" id="{E72153E5-9426-48ED-B52C-CBCEE482E3F5}"/>
              </a:ext>
            </a:extLst>
          </p:cNvPr>
          <p:cNvSpPr txBox="1"/>
          <p:nvPr/>
        </p:nvSpPr>
        <p:spPr>
          <a:xfrm>
            <a:off x="5691867" y="1695823"/>
            <a:ext cx="5837465" cy="2831544"/>
          </a:xfrm>
          <a:prstGeom prst="rect">
            <a:avLst/>
          </a:prstGeom>
          <a:noFill/>
        </p:spPr>
        <p:txBody>
          <a:bodyPr wrap="square" rtlCol="0">
            <a:spAutoFit/>
          </a:bodyPr>
          <a:lstStyle/>
          <a:p>
            <a:r>
              <a:rPr kumimoji="1" lang="ja-JP" altLang="en-US" sz="2000" dirty="0"/>
              <a:t>保護者と同僚の</a:t>
            </a:r>
            <a:r>
              <a:rPr kumimoji="1" lang="en-US" altLang="ja-JP" sz="2000" b="1" dirty="0">
                <a:solidFill>
                  <a:srgbClr val="FF0000"/>
                </a:solidFill>
              </a:rPr>
              <a:t>2</a:t>
            </a:r>
            <a:r>
              <a:rPr kumimoji="1" lang="ja-JP" altLang="en-US" sz="2000" b="1" dirty="0">
                <a:solidFill>
                  <a:srgbClr val="FF0000"/>
                </a:solidFill>
              </a:rPr>
              <a:t>つの関係</a:t>
            </a:r>
            <a:r>
              <a:rPr kumimoji="1" lang="ja-JP" altLang="en-US" sz="2000" dirty="0"/>
              <a:t>を同時に考慮</a:t>
            </a:r>
            <a:endParaRPr kumimoji="1" lang="en-US" altLang="ja-JP" sz="2000" dirty="0"/>
          </a:p>
          <a:p>
            <a:endParaRPr lang="en-US" altLang="ja-JP" sz="2000" dirty="0"/>
          </a:p>
          <a:p>
            <a:r>
              <a:rPr kumimoji="1" lang="ja-JP" altLang="en-US" sz="2000" dirty="0"/>
              <a:t>　保護者⇒保護者の理解者、学校との調整役</a:t>
            </a:r>
            <a:endParaRPr kumimoji="1" lang="en-US" altLang="ja-JP" sz="2000" dirty="0"/>
          </a:p>
          <a:p>
            <a:r>
              <a:rPr lang="ja-JP" altLang="en-US" sz="2000" dirty="0"/>
              <a:t>　　　　　　（</a:t>
            </a:r>
            <a:r>
              <a:rPr kumimoji="1" lang="ja-JP" altLang="en-US" sz="2000" b="1" dirty="0">
                <a:solidFill>
                  <a:srgbClr val="FF0000"/>
                </a:solidFill>
              </a:rPr>
              <a:t>保護者側の立場</a:t>
            </a:r>
            <a:r>
              <a:rPr kumimoji="1" lang="ja-JP" altLang="en-US" sz="2000" dirty="0"/>
              <a:t>）</a:t>
            </a:r>
            <a:endParaRPr kumimoji="1" lang="en-US" altLang="ja-JP" sz="2000" dirty="0"/>
          </a:p>
          <a:p>
            <a:endParaRPr lang="en-US" altLang="ja-JP" sz="2000" dirty="0"/>
          </a:p>
          <a:p>
            <a:r>
              <a:rPr kumimoji="1" lang="ja-JP" altLang="en-US" sz="2000" dirty="0"/>
              <a:t>　同僚　⇒同僚との調和</a:t>
            </a:r>
            <a:endParaRPr kumimoji="1" lang="en-US" altLang="ja-JP" sz="2000" dirty="0"/>
          </a:p>
          <a:p>
            <a:r>
              <a:rPr lang="ja-JP" altLang="en-US" sz="2000" dirty="0"/>
              <a:t>　　　　（</a:t>
            </a:r>
            <a:r>
              <a:rPr lang="ja-JP" altLang="en-US" sz="2000" b="1" dirty="0">
                <a:solidFill>
                  <a:srgbClr val="FF0000"/>
                </a:solidFill>
              </a:rPr>
              <a:t>学校側の立場</a:t>
            </a:r>
            <a:r>
              <a:rPr lang="ja-JP" altLang="en-US" sz="2000" dirty="0"/>
              <a:t>）</a:t>
            </a:r>
            <a:endParaRPr lang="en-US" altLang="ja-JP" sz="2000" dirty="0"/>
          </a:p>
          <a:p>
            <a:endParaRPr kumimoji="1" lang="en-US" altLang="ja-JP" sz="2000" dirty="0"/>
          </a:p>
          <a:p>
            <a:r>
              <a:rPr kumimoji="1" lang="ja-JP" altLang="en-US" dirty="0"/>
              <a:t>　　　　　　　　　　　</a:t>
            </a:r>
          </a:p>
        </p:txBody>
      </p:sp>
      <p:sp>
        <p:nvSpPr>
          <p:cNvPr id="7" name="矢印: 下 6">
            <a:extLst>
              <a:ext uri="{FF2B5EF4-FFF2-40B4-BE49-F238E27FC236}">
                <a16:creationId xmlns:a16="http://schemas.microsoft.com/office/drawing/2014/main" id="{C63B7541-4AB1-43F2-8411-7B40051F9C04}"/>
              </a:ext>
            </a:extLst>
          </p:cNvPr>
          <p:cNvSpPr/>
          <p:nvPr/>
        </p:nvSpPr>
        <p:spPr>
          <a:xfrm>
            <a:off x="7886700" y="4151990"/>
            <a:ext cx="538843" cy="697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D126D5B-8E5A-4048-9C69-1799836FFC46}"/>
              </a:ext>
            </a:extLst>
          </p:cNvPr>
          <p:cNvSpPr txBox="1"/>
          <p:nvPr/>
        </p:nvSpPr>
        <p:spPr>
          <a:xfrm>
            <a:off x="5723164" y="4884247"/>
            <a:ext cx="5404757" cy="646331"/>
          </a:xfrm>
          <a:prstGeom prst="rect">
            <a:avLst/>
          </a:prstGeom>
          <a:noFill/>
        </p:spPr>
        <p:txBody>
          <a:bodyPr wrap="square" rtlCol="0">
            <a:spAutoFit/>
          </a:bodyPr>
          <a:lstStyle/>
          <a:p>
            <a:r>
              <a:rPr kumimoji="1" lang="ja-JP" altLang="en-US" dirty="0"/>
              <a:t>　　　　　同僚との関係を選択</a:t>
            </a:r>
            <a:endParaRPr kumimoji="1" lang="en-US" altLang="ja-JP" dirty="0"/>
          </a:p>
          <a:p>
            <a:r>
              <a:rPr lang="ja-JP" altLang="en-US" dirty="0"/>
              <a:t>　　　　　「妥協案」を提案　　　　　</a:t>
            </a:r>
            <a:endParaRPr kumimoji="1" lang="en-US" altLang="ja-JP" dirty="0"/>
          </a:p>
        </p:txBody>
      </p:sp>
    </p:spTree>
    <p:extLst>
      <p:ext uri="{BB962C8B-B14F-4D97-AF65-F5344CB8AC3E}">
        <p14:creationId xmlns:p14="http://schemas.microsoft.com/office/powerpoint/2010/main" val="182507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txBox="1">
            <a:spLocks noGrp="1"/>
          </p:cNvSpPr>
          <p:nvPr>
            <p:ph type="body" idx="1"/>
          </p:nvPr>
        </p:nvSpPr>
        <p:spPr>
          <a:xfrm>
            <a:off x="838200" y="1462088"/>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endParaRPr sz="4000" dirty="0"/>
          </a:p>
          <a:p>
            <a:pPr marL="0" lvl="0" indent="0" algn="ctr" rtl="0">
              <a:lnSpc>
                <a:spcPct val="90000"/>
              </a:lnSpc>
              <a:spcBef>
                <a:spcPts val="1000"/>
              </a:spcBef>
              <a:spcAft>
                <a:spcPts val="0"/>
              </a:spcAft>
              <a:buClr>
                <a:schemeClr val="dk1"/>
              </a:buClr>
              <a:buSzPts val="4000"/>
              <a:buNone/>
            </a:pPr>
            <a:endParaRPr sz="4000" dirty="0"/>
          </a:p>
          <a:p>
            <a:pPr marL="0" lvl="0" indent="0" algn="ctr" rtl="0">
              <a:lnSpc>
                <a:spcPct val="90000"/>
              </a:lnSpc>
              <a:spcBef>
                <a:spcPts val="1000"/>
              </a:spcBef>
              <a:spcAft>
                <a:spcPts val="0"/>
              </a:spcAft>
              <a:buClr>
                <a:srgbClr val="FF0000"/>
              </a:buClr>
              <a:buSzPts val="4000"/>
              <a:buNone/>
            </a:pPr>
            <a:r>
              <a:rPr lang="ja-JP" sz="4000" dirty="0">
                <a:solidFill>
                  <a:srgbClr val="FF0000"/>
                </a:solidFill>
              </a:rPr>
              <a:t>連携が機能しない状況とは、保護者と教員の相互作用の過程において、どのようなことが問題となって生じているものなのか。</a:t>
            </a:r>
            <a:endParaRPr sz="4000" dirty="0">
              <a:solidFill>
                <a:srgbClr val="FF0000"/>
              </a:solidFill>
            </a:endParaRPr>
          </a:p>
        </p:txBody>
      </p:sp>
      <p:sp>
        <p:nvSpPr>
          <p:cNvPr id="91" name="Google Shape;9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4</a:t>
            </a:fld>
            <a:endParaRPr/>
          </a:p>
        </p:txBody>
      </p:sp>
      <p:sp>
        <p:nvSpPr>
          <p:cNvPr id="7" name="タイトル 1">
            <a:extLst>
              <a:ext uri="{FF2B5EF4-FFF2-40B4-BE49-F238E27FC236}">
                <a16:creationId xmlns:a16="http://schemas.microsoft.com/office/drawing/2014/main" id="{E37C8CD4-097F-4C94-A421-66149CB45ED6}"/>
              </a:ext>
            </a:extLst>
          </p:cNvPr>
          <p:cNvSpPr>
            <a:spLocks noGrp="1"/>
          </p:cNvSpPr>
          <p:nvPr>
            <p:ph type="title"/>
          </p:nvPr>
        </p:nvSpPr>
        <p:spPr>
          <a:xfrm>
            <a:off x="544286" y="136525"/>
            <a:ext cx="10515600" cy="1325563"/>
          </a:xfrm>
        </p:spPr>
        <p:txBody>
          <a:bodyPr>
            <a:normAutofit/>
          </a:bodyPr>
          <a:lstStyle/>
          <a:p>
            <a:r>
              <a:rPr lang="ja-JP" altLang="en-US" sz="2800" dirty="0"/>
              <a:t>②リサーチクエスチョン</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xEl>
                                              <p:pRg st="2" end="2"/>
                                            </p:txEl>
                                          </p:spTgt>
                                        </p:tgtEl>
                                        <p:attrNameLst>
                                          <p:attrName>style.visibility</p:attrName>
                                        </p:attrNameLst>
                                      </p:cBhvr>
                                      <p:to>
                                        <p:strVal val="visible"/>
                                      </p:to>
                                    </p:set>
                                    <p:animEffect transition="in" filter="fade">
                                      <p:cBhvr>
                                        <p:cTn id="7" dur="500"/>
                                        <p:tgtEl>
                                          <p:spTgt spid="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17E32CA-DE2E-4544-AC3D-B149CC39C936}"/>
              </a:ext>
            </a:extLst>
          </p:cNvPr>
          <p:cNvSpPr>
            <a:spLocks noGrp="1"/>
          </p:cNvSpPr>
          <p:nvPr>
            <p:ph type="sldNum" sz="quarter" idx="12"/>
          </p:nvPr>
        </p:nvSpPr>
        <p:spPr/>
        <p:txBody>
          <a:bodyPr/>
          <a:lstStyle/>
          <a:p>
            <a:fld id="{D87709A5-3FF6-4392-920E-06D397A86C0C}" type="slidenum">
              <a:rPr kumimoji="1" lang="ja-JP" altLang="en-US" smtClean="0"/>
              <a:t>40</a:t>
            </a:fld>
            <a:endParaRPr kumimoji="1" lang="ja-JP" altLang="en-US"/>
          </a:p>
        </p:txBody>
      </p:sp>
      <p:sp>
        <p:nvSpPr>
          <p:cNvPr id="3" name="タイトル 1">
            <a:extLst>
              <a:ext uri="{FF2B5EF4-FFF2-40B4-BE49-F238E27FC236}">
                <a16:creationId xmlns:a16="http://schemas.microsoft.com/office/drawing/2014/main" id="{3E7ED2E3-83CA-4575-B6C6-3B02E7C5F78E}"/>
              </a:ext>
            </a:extLst>
          </p:cNvPr>
          <p:cNvSpPr txBox="1">
            <a:spLocks/>
          </p:cNvSpPr>
          <p:nvPr/>
        </p:nvSpPr>
        <p:spPr>
          <a:xfrm>
            <a:off x="838200" y="365126"/>
            <a:ext cx="10515600" cy="1137104"/>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⑩本研究の課題</a:t>
            </a:r>
          </a:p>
        </p:txBody>
      </p:sp>
      <p:sp>
        <p:nvSpPr>
          <p:cNvPr id="4" name="テキスト ボックス 3">
            <a:extLst>
              <a:ext uri="{FF2B5EF4-FFF2-40B4-BE49-F238E27FC236}">
                <a16:creationId xmlns:a16="http://schemas.microsoft.com/office/drawing/2014/main" id="{01BEDC49-9D91-4AAC-84E7-19F169D9C7E4}"/>
              </a:ext>
            </a:extLst>
          </p:cNvPr>
          <p:cNvSpPr txBox="1"/>
          <p:nvPr/>
        </p:nvSpPr>
        <p:spPr>
          <a:xfrm>
            <a:off x="451757" y="1519288"/>
            <a:ext cx="11201400" cy="4154984"/>
          </a:xfrm>
          <a:prstGeom prst="rect">
            <a:avLst/>
          </a:prstGeom>
          <a:noFill/>
        </p:spPr>
        <p:txBody>
          <a:bodyPr wrap="square" rtlCol="0">
            <a:spAutoFit/>
          </a:bodyPr>
          <a:lstStyle/>
          <a:p>
            <a:r>
              <a:rPr kumimoji="1" lang="ja-JP" altLang="en-US" sz="2400" dirty="0"/>
              <a:t>①データ収集の限界</a:t>
            </a:r>
            <a:endParaRPr kumimoji="1" lang="en-US" altLang="ja-JP" sz="2400" dirty="0"/>
          </a:p>
          <a:p>
            <a:r>
              <a:rPr lang="ja-JP" altLang="en-US" sz="2400" dirty="0"/>
              <a:t>　⇒保護者と教員が共通する事柄について相互作用している状況からデータを取ることが望ましい。</a:t>
            </a:r>
            <a:endParaRPr lang="en-US" altLang="ja-JP" sz="2400" dirty="0"/>
          </a:p>
          <a:p>
            <a:endParaRPr kumimoji="1" lang="en-US" altLang="ja-JP" sz="2400" dirty="0"/>
          </a:p>
          <a:p>
            <a:r>
              <a:rPr lang="ja-JP" altLang="en-US" sz="2400" dirty="0"/>
              <a:t>②調査対象者の選定における限界</a:t>
            </a:r>
            <a:endParaRPr lang="en-US" altLang="ja-JP" sz="2400" dirty="0"/>
          </a:p>
          <a:p>
            <a:r>
              <a:rPr kumimoji="1" lang="ja-JP" altLang="en-US" sz="2400" dirty="0"/>
              <a:t>　⇒発達障害・特別支援教育に全く関心がない保護者と教員も調査対象者に加える必要がある。</a:t>
            </a:r>
            <a:endParaRPr kumimoji="1" lang="en-US" altLang="ja-JP" sz="2400" dirty="0"/>
          </a:p>
          <a:p>
            <a:endParaRPr lang="en-US" altLang="ja-JP" sz="2400" dirty="0"/>
          </a:p>
          <a:p>
            <a:r>
              <a:rPr kumimoji="1" lang="ja-JP" altLang="en-US" sz="2400" dirty="0"/>
              <a:t>③支援をめぐる他の関与者たちの分析</a:t>
            </a:r>
            <a:endParaRPr kumimoji="1" lang="en-US" altLang="ja-JP" sz="2400" dirty="0"/>
          </a:p>
          <a:p>
            <a:r>
              <a:rPr lang="ja-JP" altLang="en-US" sz="2400" dirty="0"/>
              <a:t>　⇒管理職、スクールカウンセラー、養護教諭等、さまざまな関与者を分析の俎上に載せることが望ましい。</a:t>
            </a:r>
            <a:endParaRPr kumimoji="1" lang="ja-JP" altLang="en-US" sz="2400" dirty="0"/>
          </a:p>
        </p:txBody>
      </p:sp>
    </p:spTree>
    <p:extLst>
      <p:ext uri="{BB962C8B-B14F-4D97-AF65-F5344CB8AC3E}">
        <p14:creationId xmlns:p14="http://schemas.microsoft.com/office/powerpoint/2010/main" val="718120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7215A9B-8DC1-4BE7-BE3F-E9A3D786F5D4}"/>
              </a:ext>
            </a:extLst>
          </p:cNvPr>
          <p:cNvSpPr>
            <a:spLocks noGrp="1"/>
          </p:cNvSpPr>
          <p:nvPr>
            <p:ph idx="1"/>
          </p:nvPr>
        </p:nvSpPr>
        <p:spPr>
          <a:xfrm>
            <a:off x="715617" y="2133600"/>
            <a:ext cx="10788995" cy="3777622"/>
          </a:xfrm>
        </p:spPr>
        <p:txBody>
          <a:bodyPr/>
          <a:lstStyle/>
          <a:p>
            <a:pPr marL="0" indent="0">
              <a:buNone/>
            </a:pPr>
            <a:endParaRPr kumimoji="1" lang="en-US" altLang="ja-JP" sz="2800" dirty="0"/>
          </a:p>
          <a:p>
            <a:pPr marL="0" indent="0">
              <a:buNone/>
            </a:pPr>
            <a:endParaRPr kumimoji="1" lang="ja-JP" altLang="en-US" dirty="0"/>
          </a:p>
        </p:txBody>
      </p:sp>
      <p:sp>
        <p:nvSpPr>
          <p:cNvPr id="4" name="テキスト ボックス 3">
            <a:extLst>
              <a:ext uri="{FF2B5EF4-FFF2-40B4-BE49-F238E27FC236}">
                <a16:creationId xmlns:a16="http://schemas.microsoft.com/office/drawing/2014/main" id="{E10DE8E3-7563-4E95-A5F3-2D068A3E2F30}"/>
              </a:ext>
            </a:extLst>
          </p:cNvPr>
          <p:cNvSpPr txBox="1"/>
          <p:nvPr/>
        </p:nvSpPr>
        <p:spPr>
          <a:xfrm>
            <a:off x="437322" y="1775791"/>
            <a:ext cx="10508973" cy="1077218"/>
          </a:xfrm>
          <a:prstGeom prst="rect">
            <a:avLst/>
          </a:prstGeom>
          <a:noFill/>
        </p:spPr>
        <p:txBody>
          <a:bodyPr wrap="square" rtlCol="0">
            <a:spAutoFit/>
          </a:bodyPr>
          <a:lstStyle/>
          <a:p>
            <a:r>
              <a:rPr kumimoji="1" lang="ja-JP" altLang="en-US" sz="3200" dirty="0"/>
              <a:t>　</a:t>
            </a:r>
            <a:endParaRPr kumimoji="1" lang="en-US" altLang="ja-JP" sz="3200" dirty="0"/>
          </a:p>
          <a:p>
            <a:r>
              <a:rPr kumimoji="1" lang="ja-JP" altLang="en-US" sz="3200" dirty="0"/>
              <a:t>　</a:t>
            </a:r>
          </a:p>
        </p:txBody>
      </p:sp>
      <p:sp>
        <p:nvSpPr>
          <p:cNvPr id="5" name="テキスト ボックス 4">
            <a:extLst>
              <a:ext uri="{FF2B5EF4-FFF2-40B4-BE49-F238E27FC236}">
                <a16:creationId xmlns:a16="http://schemas.microsoft.com/office/drawing/2014/main" id="{E85750C2-DB16-454E-974F-4C6D95AEB1F9}"/>
              </a:ext>
            </a:extLst>
          </p:cNvPr>
          <p:cNvSpPr txBox="1"/>
          <p:nvPr/>
        </p:nvSpPr>
        <p:spPr>
          <a:xfrm>
            <a:off x="14114" y="1775791"/>
            <a:ext cx="12192000" cy="4278094"/>
          </a:xfrm>
          <a:prstGeom prst="rect">
            <a:avLst/>
          </a:prstGeom>
          <a:noFill/>
        </p:spPr>
        <p:txBody>
          <a:bodyPr wrap="square" rtlCol="0">
            <a:spAutoFit/>
          </a:bodyPr>
          <a:lstStyle/>
          <a:p>
            <a:r>
              <a:rPr kumimoji="1" lang="en-US" altLang="ja-JP" sz="1600" dirty="0"/>
              <a:t>Blumer, H. G. 1969, </a:t>
            </a:r>
            <a:r>
              <a:rPr kumimoji="1" lang="en-US" altLang="ja-JP" sz="1600" i="1" dirty="0"/>
              <a:t>Symbolic Interactionism</a:t>
            </a:r>
            <a:r>
              <a:rPr kumimoji="1" lang="en-US" altLang="ja-JP" sz="1600" dirty="0"/>
              <a:t>, Prentice‐Hall. </a:t>
            </a:r>
            <a:r>
              <a:rPr kumimoji="1" lang="ja-JP" altLang="en-US" sz="1600" dirty="0"/>
              <a:t>（後藤将之訳</a:t>
            </a:r>
            <a:r>
              <a:rPr kumimoji="1" lang="en-US" altLang="ja-JP" sz="1600" dirty="0"/>
              <a:t>, 1991, 『</a:t>
            </a:r>
            <a:r>
              <a:rPr kumimoji="1" lang="ja-JP" altLang="en-US" sz="1600" dirty="0"/>
              <a:t>シンボリック相互作用論</a:t>
            </a:r>
            <a:r>
              <a:rPr kumimoji="1" lang="en-US" altLang="ja-JP" sz="1600" dirty="0"/>
              <a:t>』 </a:t>
            </a:r>
            <a:r>
              <a:rPr kumimoji="1" lang="ja-JP" altLang="en-US" sz="1600" dirty="0"/>
              <a:t>勁草書房</a:t>
            </a:r>
            <a:r>
              <a:rPr kumimoji="1" lang="en-US" altLang="ja-JP" sz="1600" dirty="0"/>
              <a:t>.</a:t>
            </a:r>
            <a:r>
              <a:rPr kumimoji="1" lang="ja-JP" altLang="en-US" sz="1600" dirty="0"/>
              <a:t>）</a:t>
            </a:r>
          </a:p>
          <a:p>
            <a:r>
              <a:rPr kumimoji="1" lang="ja-JP" altLang="en-US" sz="1600" dirty="0"/>
              <a:t>船津衛</a:t>
            </a:r>
            <a:r>
              <a:rPr kumimoji="1" lang="en-US" altLang="ja-JP" sz="1600" dirty="0"/>
              <a:t>, 2011, 『</a:t>
            </a:r>
            <a:r>
              <a:rPr kumimoji="1" lang="ja-JP" altLang="en-US" sz="1600" dirty="0"/>
              <a:t>自分とは何か</a:t>
            </a:r>
            <a:r>
              <a:rPr kumimoji="1" lang="en-US" altLang="ja-JP" sz="1600" dirty="0"/>
              <a:t>――</a:t>
            </a:r>
            <a:r>
              <a:rPr kumimoji="1" lang="ja-JP" altLang="en-US" sz="1600" dirty="0"/>
              <a:t>「自我の社会学」入門</a:t>
            </a:r>
            <a:r>
              <a:rPr kumimoji="1" lang="en-US" altLang="ja-JP" sz="1600" dirty="0"/>
              <a:t>』</a:t>
            </a:r>
            <a:r>
              <a:rPr kumimoji="1" lang="ja-JP" altLang="en-US" sz="1600" dirty="0"/>
              <a:t>恒星社厚生閣</a:t>
            </a:r>
            <a:r>
              <a:rPr kumimoji="1" lang="en-US" altLang="ja-JP" sz="1600" dirty="0"/>
              <a:t>.</a:t>
            </a:r>
          </a:p>
          <a:p>
            <a:r>
              <a:rPr kumimoji="1" lang="en-US" altLang="ja-JP" sz="1600" dirty="0"/>
              <a:t>Glaser, B.G, and A.L. Strauss, 1964, Awareness Contexts and Social </a:t>
            </a:r>
            <a:r>
              <a:rPr lang="en-US" altLang="ja-JP" sz="1600" dirty="0"/>
              <a:t>I</a:t>
            </a:r>
            <a:r>
              <a:rPr kumimoji="1" lang="en-US" altLang="ja-JP" sz="1600" dirty="0"/>
              <a:t>nteraction. </a:t>
            </a:r>
            <a:r>
              <a:rPr kumimoji="1" lang="en-US" altLang="ja-JP" sz="1600" i="1" dirty="0"/>
              <a:t>American Sociological </a:t>
            </a:r>
            <a:r>
              <a:rPr lang="en-US" altLang="ja-JP" sz="1600" i="1" dirty="0"/>
              <a:t>R</a:t>
            </a:r>
            <a:r>
              <a:rPr kumimoji="1" lang="en-US" altLang="ja-JP" sz="1600" i="1" dirty="0"/>
              <a:t>eview</a:t>
            </a:r>
            <a:r>
              <a:rPr kumimoji="1" lang="en-US" altLang="ja-JP" sz="1600" dirty="0"/>
              <a:t>, 29(5): 669-679.</a:t>
            </a:r>
          </a:p>
          <a:p>
            <a:r>
              <a:rPr kumimoji="1" lang="en-US" altLang="ja-JP" sz="1600" dirty="0"/>
              <a:t>――――, 1965, </a:t>
            </a:r>
            <a:r>
              <a:rPr kumimoji="1" lang="en-US" altLang="ja-JP" sz="1600" i="1" dirty="0"/>
              <a:t>Awareness of Dying</a:t>
            </a:r>
            <a:r>
              <a:rPr kumimoji="1" lang="en-US" altLang="ja-JP" sz="1600" dirty="0"/>
              <a:t>, Aldine. </a:t>
            </a:r>
            <a:r>
              <a:rPr kumimoji="1" lang="ja-JP" altLang="en-US" sz="1600" dirty="0"/>
              <a:t>（木下康仁訳</a:t>
            </a:r>
            <a:r>
              <a:rPr kumimoji="1" lang="en-US" altLang="ja-JP" sz="1600" dirty="0"/>
              <a:t>,1988,『</a:t>
            </a:r>
            <a:r>
              <a:rPr kumimoji="1" lang="ja-JP" altLang="en-US" sz="1600" dirty="0"/>
              <a:t>死のアウェアネス理論と看護</a:t>
            </a:r>
            <a:r>
              <a:rPr kumimoji="1" lang="en-US" altLang="ja-JP" sz="1600" dirty="0"/>
              <a:t>』</a:t>
            </a:r>
            <a:r>
              <a:rPr kumimoji="1" lang="ja-JP" altLang="en-US" sz="1600" dirty="0"/>
              <a:t>医学書院</a:t>
            </a:r>
            <a:r>
              <a:rPr kumimoji="1" lang="en-US" altLang="ja-JP" sz="1600" dirty="0"/>
              <a:t>.</a:t>
            </a:r>
            <a:r>
              <a:rPr kumimoji="1" lang="ja-JP" altLang="en-US" sz="1600" dirty="0"/>
              <a:t>）</a:t>
            </a:r>
          </a:p>
          <a:p>
            <a:r>
              <a:rPr kumimoji="1" lang="en-US" altLang="ja-JP" sz="1600" dirty="0"/>
              <a:t>Giddens, A., 1993, </a:t>
            </a:r>
            <a:r>
              <a:rPr kumimoji="1" lang="en-US" altLang="ja-JP" sz="1600" i="1" dirty="0"/>
              <a:t>Sociology, Second edition, fully revised and updated</a:t>
            </a:r>
            <a:r>
              <a:rPr kumimoji="1" lang="en-US" altLang="ja-JP" sz="1600" dirty="0"/>
              <a:t>, Polity Press. (</a:t>
            </a:r>
            <a:r>
              <a:rPr kumimoji="1" lang="ja-JP" altLang="en-US" sz="1600" dirty="0"/>
              <a:t>松尾精文ほか訳</a:t>
            </a:r>
            <a:r>
              <a:rPr lang="en-US" altLang="ja-JP" sz="1600" dirty="0"/>
              <a:t>, 1993, </a:t>
            </a:r>
            <a:r>
              <a:rPr kumimoji="1" lang="en-US" altLang="ja-JP" sz="1600" dirty="0"/>
              <a:t>『</a:t>
            </a:r>
            <a:r>
              <a:rPr kumimoji="1" lang="ja-JP" altLang="en-US" sz="1600" dirty="0"/>
              <a:t>社会学（改訂新版）</a:t>
            </a:r>
            <a:r>
              <a:rPr lang="en-US" altLang="ja-JP" sz="1600" dirty="0"/>
              <a:t>』</a:t>
            </a:r>
            <a:r>
              <a:rPr kumimoji="1" lang="ja-JP" altLang="en-US" sz="1600" dirty="0"/>
              <a:t>而立書房</a:t>
            </a:r>
            <a:r>
              <a:rPr kumimoji="1" lang="en-US" altLang="ja-JP" sz="1600" dirty="0"/>
              <a:t>.</a:t>
            </a:r>
            <a:r>
              <a:rPr lang="en-US" altLang="ja-JP" sz="1600" dirty="0"/>
              <a:t>)</a:t>
            </a:r>
            <a:endParaRPr kumimoji="1" lang="en-US" altLang="ja-JP" sz="1600" dirty="0"/>
          </a:p>
          <a:p>
            <a:r>
              <a:rPr kumimoji="1" lang="ja-JP" altLang="en-US" sz="1600" dirty="0"/>
              <a:t>早坂淳</a:t>
            </a:r>
            <a:r>
              <a:rPr kumimoji="1" lang="en-US" altLang="ja-JP" sz="1600" dirty="0"/>
              <a:t>, 2012, </a:t>
            </a:r>
            <a:r>
              <a:rPr kumimoji="1" lang="ja-JP" altLang="en-US" sz="1600" dirty="0"/>
              <a:t>「通常学級担当教員に求められる専門性の変容－発達障害についての理解を基盤にした学級秩序の成立・維持を目指して」</a:t>
            </a:r>
            <a:r>
              <a:rPr kumimoji="1" lang="en-US" altLang="ja-JP" sz="1600" dirty="0"/>
              <a:t>『</a:t>
            </a:r>
            <a:r>
              <a:rPr kumimoji="1" lang="ja-JP" altLang="en-US" sz="1600" dirty="0"/>
              <a:t>教育方法学研究</a:t>
            </a:r>
            <a:r>
              <a:rPr kumimoji="1" lang="en-US" altLang="ja-JP" sz="1600" dirty="0"/>
              <a:t>』17: 119-142.</a:t>
            </a:r>
          </a:p>
          <a:p>
            <a:r>
              <a:rPr kumimoji="1" lang="ja-JP" altLang="en-US" sz="1600" dirty="0"/>
              <a:t>肥後祥治</a:t>
            </a:r>
            <a:r>
              <a:rPr kumimoji="1" lang="en-US" altLang="ja-JP" sz="1600" dirty="0"/>
              <a:t>, 2010, 『</a:t>
            </a:r>
            <a:r>
              <a:rPr kumimoji="1" lang="ja-JP" altLang="en-US" sz="1600" dirty="0"/>
              <a:t>子どもたちの抱える行動上の問題への挑戦</a:t>
            </a:r>
            <a:r>
              <a:rPr kumimoji="1" lang="en-US" altLang="ja-JP" sz="1600" dirty="0"/>
              <a:t>』</a:t>
            </a:r>
            <a:r>
              <a:rPr kumimoji="1" lang="ja-JP" altLang="en-US" sz="1600" dirty="0"/>
              <a:t>明治図書</a:t>
            </a:r>
            <a:r>
              <a:rPr kumimoji="1" lang="en-US" altLang="ja-JP" sz="1600" dirty="0"/>
              <a:t>.</a:t>
            </a:r>
          </a:p>
          <a:p>
            <a:r>
              <a:rPr kumimoji="1" lang="ja-JP" altLang="en-US" sz="1600" dirty="0"/>
              <a:t>伊藤慎吾・日髙優介・桑原司</a:t>
            </a:r>
            <a:r>
              <a:rPr kumimoji="1" lang="en-US" altLang="ja-JP" sz="1600" dirty="0"/>
              <a:t>, 2019, </a:t>
            </a:r>
            <a:r>
              <a:rPr kumimoji="1" lang="ja-JP" altLang="en-US" sz="1600" dirty="0"/>
              <a:t>「</a:t>
            </a:r>
            <a:r>
              <a:rPr kumimoji="1" lang="en-US" altLang="ja-JP" sz="1600" dirty="0"/>
              <a:t>『</a:t>
            </a:r>
            <a:r>
              <a:rPr kumimoji="1" lang="ja-JP" altLang="en-US" sz="1600" dirty="0"/>
              <a:t>学校－家庭</a:t>
            </a:r>
            <a:r>
              <a:rPr kumimoji="1" lang="en-US" altLang="ja-JP" sz="1600" dirty="0"/>
              <a:t>』</a:t>
            </a:r>
            <a:r>
              <a:rPr kumimoji="1" lang="ja-JP" altLang="en-US" sz="1600" dirty="0"/>
              <a:t>連携における保護者の失望</a:t>
            </a:r>
            <a:r>
              <a:rPr kumimoji="1" lang="en-US" altLang="ja-JP" sz="1600" dirty="0"/>
              <a:t>――『</a:t>
            </a:r>
            <a:r>
              <a:rPr kumimoji="1" lang="ja-JP" altLang="en-US" sz="1600" dirty="0"/>
              <a:t>発達障害児童生徒</a:t>
            </a:r>
            <a:r>
              <a:rPr kumimoji="1" lang="en-US" altLang="ja-JP" sz="1600" dirty="0"/>
              <a:t>』</a:t>
            </a:r>
            <a:r>
              <a:rPr kumimoji="1" lang="ja-JP" altLang="en-US" sz="1600" dirty="0"/>
              <a:t>支援をめぐる保護者の語りから」</a:t>
            </a:r>
            <a:r>
              <a:rPr kumimoji="1" lang="en-US" altLang="ja-JP" sz="1600" dirty="0"/>
              <a:t>『Discussion Papers In Economics and Sociology』No.1901: 1-13.</a:t>
            </a:r>
          </a:p>
          <a:p>
            <a:r>
              <a:rPr kumimoji="1" lang="ja-JP" altLang="en-US" sz="1600" dirty="0"/>
              <a:t>伊籐慎吾・肥後祥治</a:t>
            </a:r>
            <a:r>
              <a:rPr kumimoji="1" lang="en-US" altLang="ja-JP" sz="1600" dirty="0"/>
              <a:t>, 2020, </a:t>
            </a:r>
            <a:r>
              <a:rPr kumimoji="1" lang="ja-JP" altLang="en-US" sz="1600" dirty="0"/>
              <a:t>「発達障害支援に関する</a:t>
            </a:r>
            <a:r>
              <a:rPr kumimoji="1" lang="en-US" altLang="ja-JP" sz="1600" dirty="0"/>
              <a:t>『</a:t>
            </a:r>
            <a:r>
              <a:rPr kumimoji="1" lang="ja-JP" altLang="en-US" sz="1600" dirty="0"/>
              <a:t>教員</a:t>
            </a:r>
            <a:r>
              <a:rPr kumimoji="1" lang="en-US" altLang="ja-JP" sz="1600" dirty="0"/>
              <a:t>-</a:t>
            </a:r>
            <a:r>
              <a:rPr kumimoji="1" lang="ja-JP" altLang="en-US" sz="1600" dirty="0"/>
              <a:t>保護者</a:t>
            </a:r>
            <a:r>
              <a:rPr kumimoji="1" lang="en-US" altLang="ja-JP" sz="1600" dirty="0"/>
              <a:t>』</a:t>
            </a:r>
            <a:r>
              <a:rPr kumimoji="1" lang="ja-JP" altLang="en-US" sz="1600" dirty="0"/>
              <a:t>間の関係性の記述分析</a:t>
            </a:r>
            <a:r>
              <a:rPr kumimoji="1" lang="en-US" altLang="ja-JP" sz="1600" dirty="0"/>
              <a:t>―― </a:t>
            </a:r>
            <a:r>
              <a:rPr kumimoji="1" lang="ja-JP" altLang="en-US" sz="1600" dirty="0"/>
              <a:t>シンボリック相互作用論の援用の可能性」</a:t>
            </a:r>
            <a:r>
              <a:rPr kumimoji="1" lang="en-US" altLang="ja-JP" sz="1600" dirty="0"/>
              <a:t>『</a:t>
            </a:r>
            <a:r>
              <a:rPr kumimoji="1" lang="ja-JP" altLang="en-US" sz="1600" dirty="0"/>
              <a:t>鹿児島大学教育学部教育実践研究紀要</a:t>
            </a:r>
            <a:r>
              <a:rPr kumimoji="1" lang="en-US" altLang="ja-JP" sz="1600" dirty="0"/>
              <a:t>』29: 58-67.</a:t>
            </a:r>
          </a:p>
          <a:p>
            <a:r>
              <a:rPr kumimoji="1" lang="en-US" altLang="ja-JP" sz="1600" dirty="0"/>
              <a:t>John, D., 1915, </a:t>
            </a:r>
            <a:r>
              <a:rPr kumimoji="1" lang="en-US" altLang="ja-JP" sz="1600" i="1" dirty="0"/>
              <a:t>The School and Society</a:t>
            </a:r>
            <a:r>
              <a:rPr kumimoji="1" lang="en-US" altLang="ja-JP" sz="1600" u="sng" dirty="0"/>
              <a:t>,</a:t>
            </a:r>
            <a:r>
              <a:rPr kumimoji="1" lang="en-US" altLang="ja-JP" sz="1600" dirty="0"/>
              <a:t> </a:t>
            </a:r>
            <a:r>
              <a:rPr kumimoji="1" lang="en-US" altLang="ja-JP" sz="1600" i="1" dirty="0"/>
              <a:t>revised edition</a:t>
            </a:r>
            <a:r>
              <a:rPr lang="en-US" altLang="ja-JP" sz="1600" i="1" dirty="0"/>
              <a:t>,  </a:t>
            </a:r>
            <a:r>
              <a:rPr lang="en-US" altLang="ja-JP" sz="1600" dirty="0"/>
              <a:t>The University of Chicago Press.</a:t>
            </a:r>
            <a:r>
              <a:rPr kumimoji="1" lang="ja-JP" altLang="en-US" sz="1600" dirty="0"/>
              <a:t>（宮原誠一訳</a:t>
            </a:r>
            <a:r>
              <a:rPr kumimoji="1" lang="en-US" altLang="ja-JP" sz="1600" dirty="0"/>
              <a:t>, 1957, 『</a:t>
            </a:r>
            <a:r>
              <a:rPr kumimoji="1" lang="ja-JP" altLang="en-US" sz="1600" dirty="0"/>
              <a:t>学校と社会</a:t>
            </a:r>
            <a:r>
              <a:rPr kumimoji="1" lang="en-US" altLang="ja-JP" sz="1600" dirty="0"/>
              <a:t>』</a:t>
            </a:r>
            <a:r>
              <a:rPr kumimoji="1" lang="ja-JP" altLang="en-US" sz="1600" dirty="0"/>
              <a:t>岩波書店</a:t>
            </a:r>
            <a:r>
              <a:rPr kumimoji="1" lang="en-US" altLang="ja-JP" sz="1600" dirty="0"/>
              <a:t>.</a:t>
            </a:r>
            <a:r>
              <a:rPr kumimoji="1" lang="ja-JP" altLang="en-US" sz="1600" dirty="0"/>
              <a:t>）</a:t>
            </a:r>
          </a:p>
          <a:p>
            <a:r>
              <a:rPr kumimoji="1" lang="ja-JP" altLang="en-US" sz="1600" dirty="0"/>
              <a:t>木下康仁</a:t>
            </a:r>
            <a:r>
              <a:rPr kumimoji="1" lang="en-US" altLang="ja-JP" sz="1600" dirty="0"/>
              <a:t>, 2007, </a:t>
            </a:r>
            <a:r>
              <a:rPr kumimoji="1" lang="ja-JP" altLang="en-US" sz="1600" dirty="0"/>
              <a:t>「修正版グラウンデッド・セオリー・アプローチ（</a:t>
            </a:r>
            <a:r>
              <a:rPr kumimoji="1" lang="en-US" altLang="ja-JP" sz="1600" dirty="0"/>
              <a:t>M-GTA</a:t>
            </a:r>
            <a:r>
              <a:rPr kumimoji="1" lang="ja-JP" altLang="en-US" sz="1600" dirty="0"/>
              <a:t>）の分析技法」</a:t>
            </a:r>
            <a:r>
              <a:rPr kumimoji="1" lang="en-US" altLang="ja-JP" sz="1600" dirty="0"/>
              <a:t>『</a:t>
            </a:r>
            <a:r>
              <a:rPr kumimoji="1" lang="ja-JP" altLang="en-US" sz="1600" dirty="0"/>
              <a:t>富山大学看護学会誌</a:t>
            </a:r>
            <a:r>
              <a:rPr kumimoji="1" lang="en-US" altLang="ja-JP" sz="1600" dirty="0"/>
              <a:t>』6(2) : 1-10.</a:t>
            </a:r>
          </a:p>
          <a:p>
            <a:r>
              <a:rPr kumimoji="1" lang="ja-JP" altLang="en-US" sz="1600" dirty="0"/>
              <a:t>北澤毅</a:t>
            </a:r>
            <a:r>
              <a:rPr lang="en-US" altLang="ja-JP" sz="1600" dirty="0"/>
              <a:t>,</a:t>
            </a:r>
            <a:r>
              <a:rPr kumimoji="1" lang="en-US" altLang="ja-JP" sz="1600" dirty="0"/>
              <a:t> 2011</a:t>
            </a:r>
            <a:r>
              <a:rPr lang="en-US" altLang="ja-JP" sz="1600" dirty="0"/>
              <a:t>,</a:t>
            </a:r>
            <a:r>
              <a:rPr lang="ja-JP" altLang="en-US" sz="1600" dirty="0"/>
              <a:t>「</a:t>
            </a:r>
            <a:r>
              <a:rPr kumimoji="1" lang="en-US" altLang="ja-JP" sz="1600" dirty="0"/>
              <a:t>『</a:t>
            </a:r>
            <a:r>
              <a:rPr kumimoji="1" lang="ja-JP" altLang="en-US" sz="1600" dirty="0"/>
              <a:t>学校的社会化</a:t>
            </a:r>
            <a:r>
              <a:rPr kumimoji="1" lang="en-US" altLang="ja-JP" sz="1600" dirty="0"/>
              <a:t>』</a:t>
            </a:r>
            <a:r>
              <a:rPr kumimoji="1" lang="ja-JP" altLang="en-US" sz="1600" dirty="0"/>
              <a:t>研究方法論ノート</a:t>
            </a:r>
            <a:r>
              <a:rPr kumimoji="1" lang="en-US" altLang="ja-JP" sz="1600" dirty="0"/>
              <a:t>――『</a:t>
            </a:r>
            <a:r>
              <a:rPr kumimoji="1" lang="ja-JP" altLang="en-US" sz="1600" dirty="0"/>
              <a:t>社会化</a:t>
            </a:r>
            <a:r>
              <a:rPr kumimoji="1" lang="en-US" altLang="ja-JP" sz="1600" dirty="0"/>
              <a:t>』</a:t>
            </a:r>
            <a:r>
              <a:rPr kumimoji="1" lang="ja-JP" altLang="en-US" sz="1600" dirty="0"/>
              <a:t>概念の考察」</a:t>
            </a:r>
            <a:r>
              <a:rPr kumimoji="1" lang="en-US" altLang="ja-JP" sz="1600" dirty="0"/>
              <a:t>『</a:t>
            </a:r>
            <a:r>
              <a:rPr kumimoji="1" lang="ja-JP" altLang="en-US" sz="1600" dirty="0"/>
              <a:t>立教大学教育学科研究年報</a:t>
            </a:r>
            <a:r>
              <a:rPr kumimoji="1" lang="en-US" altLang="ja-JP" sz="1600" dirty="0"/>
              <a:t>』54: 5-17.</a:t>
            </a:r>
          </a:p>
        </p:txBody>
      </p:sp>
      <p:sp>
        <p:nvSpPr>
          <p:cNvPr id="7" name="タイトル 6">
            <a:extLst>
              <a:ext uri="{FF2B5EF4-FFF2-40B4-BE49-F238E27FC236}">
                <a16:creationId xmlns:a16="http://schemas.microsoft.com/office/drawing/2014/main" id="{E490CCB6-B7E4-4D96-8322-C9A03B01BBA1}"/>
              </a:ext>
            </a:extLst>
          </p:cNvPr>
          <p:cNvSpPr>
            <a:spLocks noGrp="1"/>
          </p:cNvSpPr>
          <p:nvPr>
            <p:ph type="title"/>
          </p:nvPr>
        </p:nvSpPr>
        <p:spPr>
          <a:xfrm>
            <a:off x="838200" y="199265"/>
            <a:ext cx="10515600" cy="1325563"/>
          </a:xfrm>
        </p:spPr>
        <p:txBody>
          <a:bodyPr>
            <a:normAutofit/>
          </a:bodyPr>
          <a:lstStyle/>
          <a:p>
            <a:r>
              <a:rPr lang="ja-JP" altLang="en-US" sz="2800" dirty="0">
                <a:latin typeface="+mj-ea"/>
              </a:rPr>
              <a:t>⑪</a:t>
            </a:r>
            <a:r>
              <a:rPr lang="ja-JP" altLang="en-US" sz="2800" dirty="0">
                <a:solidFill>
                  <a:schemeClr val="tx1"/>
                </a:solidFill>
                <a:latin typeface="+mj-ea"/>
              </a:rPr>
              <a:t>引用</a:t>
            </a:r>
            <a:r>
              <a:rPr kumimoji="1" lang="ja-JP" altLang="en-US" sz="2800" dirty="0">
                <a:solidFill>
                  <a:schemeClr val="tx1"/>
                </a:solidFill>
                <a:latin typeface="+mj-ea"/>
              </a:rPr>
              <a:t>文献・サイト</a:t>
            </a:r>
            <a:r>
              <a:rPr lang="ja-JP" altLang="en-US" sz="2800" dirty="0">
                <a:solidFill>
                  <a:schemeClr val="tx1"/>
                </a:solidFill>
                <a:latin typeface="+mj-ea"/>
              </a:rPr>
              <a:t>（</a:t>
            </a:r>
            <a:r>
              <a:rPr lang="en-US" altLang="ja-JP" sz="2800" dirty="0">
                <a:solidFill>
                  <a:schemeClr val="tx1"/>
                </a:solidFill>
                <a:latin typeface="+mj-ea"/>
              </a:rPr>
              <a:t>1</a:t>
            </a:r>
            <a:r>
              <a:rPr lang="ja-JP" altLang="en-US" sz="2800" dirty="0">
                <a:solidFill>
                  <a:schemeClr val="tx1"/>
                </a:solidFill>
                <a:latin typeface="+mj-ea"/>
              </a:rPr>
              <a:t>）</a:t>
            </a:r>
            <a:endParaRPr lang="ja-JP" altLang="en-US" sz="2800" dirty="0"/>
          </a:p>
        </p:txBody>
      </p:sp>
      <p:sp>
        <p:nvSpPr>
          <p:cNvPr id="2" name="スライド番号プレースホルダー 1">
            <a:extLst>
              <a:ext uri="{FF2B5EF4-FFF2-40B4-BE49-F238E27FC236}">
                <a16:creationId xmlns:a16="http://schemas.microsoft.com/office/drawing/2014/main" id="{AADE77B5-C055-4F8C-8A7E-004808EEB605}"/>
              </a:ext>
            </a:extLst>
          </p:cNvPr>
          <p:cNvSpPr>
            <a:spLocks noGrp="1"/>
          </p:cNvSpPr>
          <p:nvPr>
            <p:ph type="sldNum" sz="quarter" idx="12"/>
          </p:nvPr>
        </p:nvSpPr>
        <p:spPr/>
        <p:txBody>
          <a:bodyPr/>
          <a:lstStyle/>
          <a:p>
            <a:fld id="{D87709A5-3FF6-4392-920E-06D397A86C0C}" type="slidenum">
              <a:rPr kumimoji="1" lang="ja-JP" altLang="en-US" smtClean="0"/>
              <a:t>41</a:t>
            </a:fld>
            <a:endParaRPr kumimoji="1" lang="ja-JP" altLang="en-US" dirty="0"/>
          </a:p>
        </p:txBody>
      </p:sp>
    </p:spTree>
    <p:extLst>
      <p:ext uri="{BB962C8B-B14F-4D97-AF65-F5344CB8AC3E}">
        <p14:creationId xmlns:p14="http://schemas.microsoft.com/office/powerpoint/2010/main" val="3935296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0B44FB-4211-478F-A670-125E98C77EAA}"/>
              </a:ext>
            </a:extLst>
          </p:cNvPr>
          <p:cNvSpPr>
            <a:spLocks noGrp="1"/>
          </p:cNvSpPr>
          <p:nvPr>
            <p:ph type="sldNum" sz="quarter" idx="12"/>
          </p:nvPr>
        </p:nvSpPr>
        <p:spPr/>
        <p:txBody>
          <a:bodyPr/>
          <a:lstStyle/>
          <a:p>
            <a:fld id="{D87709A5-3FF6-4392-920E-06D397A86C0C}" type="slidenum">
              <a:rPr kumimoji="1" lang="ja-JP" altLang="en-US" smtClean="0"/>
              <a:t>42</a:t>
            </a:fld>
            <a:endParaRPr kumimoji="1" lang="ja-JP" altLang="en-US"/>
          </a:p>
        </p:txBody>
      </p:sp>
      <p:sp>
        <p:nvSpPr>
          <p:cNvPr id="3" name="タイトル 6">
            <a:extLst>
              <a:ext uri="{FF2B5EF4-FFF2-40B4-BE49-F238E27FC236}">
                <a16:creationId xmlns:a16="http://schemas.microsoft.com/office/drawing/2014/main" id="{977A6690-E4C8-4818-9FA6-A00EFCE853FC}"/>
              </a:ext>
            </a:extLst>
          </p:cNvPr>
          <p:cNvSpPr txBox="1">
            <a:spLocks/>
          </p:cNvSpPr>
          <p:nvPr/>
        </p:nvSpPr>
        <p:spPr>
          <a:xfrm>
            <a:off x="783771" y="460522"/>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mj-ea"/>
              </a:rPr>
              <a:t>⑪引用文献・サイト（</a:t>
            </a:r>
            <a:r>
              <a:rPr lang="en-US" altLang="ja-JP" sz="2800" dirty="0">
                <a:latin typeface="+mj-ea"/>
              </a:rPr>
              <a:t>2</a:t>
            </a:r>
            <a:r>
              <a:rPr lang="ja-JP" altLang="en-US" sz="2800" dirty="0">
                <a:latin typeface="+mj-ea"/>
              </a:rPr>
              <a:t>）</a:t>
            </a:r>
            <a:endParaRPr lang="ja-JP" altLang="en-US" sz="2800" dirty="0"/>
          </a:p>
        </p:txBody>
      </p:sp>
      <p:sp>
        <p:nvSpPr>
          <p:cNvPr id="4" name="テキスト ボックス 3">
            <a:extLst>
              <a:ext uri="{FF2B5EF4-FFF2-40B4-BE49-F238E27FC236}">
                <a16:creationId xmlns:a16="http://schemas.microsoft.com/office/drawing/2014/main" id="{AF180142-8F10-466E-BB45-FCEC8F2C30C4}"/>
              </a:ext>
            </a:extLst>
          </p:cNvPr>
          <p:cNvSpPr txBox="1"/>
          <p:nvPr/>
        </p:nvSpPr>
        <p:spPr>
          <a:xfrm>
            <a:off x="326571" y="1123303"/>
            <a:ext cx="10972800" cy="4801314"/>
          </a:xfrm>
          <a:prstGeom prst="rect">
            <a:avLst/>
          </a:prstGeom>
          <a:noFill/>
        </p:spPr>
        <p:txBody>
          <a:bodyPr wrap="square" rtlCol="0">
            <a:spAutoFit/>
          </a:bodyPr>
          <a:lstStyle/>
          <a:p>
            <a:r>
              <a:rPr kumimoji="1" lang="ja-JP" altLang="en-US" sz="1600" dirty="0"/>
              <a:t>小林直毅</a:t>
            </a:r>
            <a:r>
              <a:rPr kumimoji="1" lang="en-US" altLang="ja-JP" sz="1600" dirty="0"/>
              <a:t>, 1988, </a:t>
            </a:r>
            <a:r>
              <a:rPr kumimoji="1" lang="ja-JP" altLang="en-US" sz="1600" dirty="0"/>
              <a:t>「役割（の）葛藤」見田宗介ほか編</a:t>
            </a:r>
            <a:r>
              <a:rPr kumimoji="1" lang="en-US" altLang="ja-JP" sz="1600" dirty="0"/>
              <a:t>『</a:t>
            </a:r>
            <a:r>
              <a:rPr kumimoji="1" lang="ja-JP" altLang="en-US" sz="1600" dirty="0"/>
              <a:t>社会学事典</a:t>
            </a:r>
            <a:r>
              <a:rPr kumimoji="1" lang="en-US" altLang="ja-JP" sz="1600" dirty="0"/>
              <a:t>』</a:t>
            </a:r>
            <a:r>
              <a:rPr kumimoji="1" lang="ja-JP" altLang="en-US" sz="1600" dirty="0"/>
              <a:t>弘文堂</a:t>
            </a:r>
            <a:r>
              <a:rPr kumimoji="1" lang="en-US" altLang="ja-JP" sz="1600" dirty="0"/>
              <a:t>.</a:t>
            </a:r>
          </a:p>
          <a:p>
            <a:r>
              <a:rPr kumimoji="1" lang="ja-JP" altLang="en-US" sz="1600" dirty="0"/>
              <a:t>小堺裕美，</a:t>
            </a:r>
            <a:r>
              <a:rPr kumimoji="1" lang="en-US" altLang="ja-JP" sz="1600" dirty="0"/>
              <a:t>2006, </a:t>
            </a:r>
            <a:r>
              <a:rPr kumimoji="1" lang="ja-JP" altLang="en-US" sz="1600" dirty="0"/>
              <a:t>「算数の授業における子どもの相互作用に関する研究</a:t>
            </a:r>
            <a:r>
              <a:rPr kumimoji="1" lang="en-US" altLang="ja-JP" sz="1600" dirty="0"/>
              <a:t>――</a:t>
            </a:r>
            <a:r>
              <a:rPr kumimoji="1" lang="ja-JP" altLang="en-US" sz="1600" dirty="0"/>
              <a:t>小数の乗法の授業分析を通して」</a:t>
            </a:r>
            <a:r>
              <a:rPr kumimoji="1" lang="en-US" altLang="ja-JP" sz="1600" dirty="0"/>
              <a:t>『</a:t>
            </a:r>
            <a:r>
              <a:rPr kumimoji="1" lang="ja-JP" altLang="en-US" sz="1600" dirty="0"/>
              <a:t>上越数学教育研究</a:t>
            </a:r>
            <a:r>
              <a:rPr kumimoji="1" lang="en-US" altLang="ja-JP" sz="1600" dirty="0"/>
              <a:t>』21: 129-136.</a:t>
            </a:r>
          </a:p>
          <a:p>
            <a:r>
              <a:rPr kumimoji="1" lang="ja-JP" altLang="en-US" sz="1600" dirty="0"/>
              <a:t>桑原司</a:t>
            </a:r>
            <a:r>
              <a:rPr kumimoji="1" lang="en-US" altLang="ja-JP" sz="1600" dirty="0"/>
              <a:t>, 2000, 『</a:t>
            </a:r>
            <a:r>
              <a:rPr kumimoji="1" lang="ja-JP" altLang="en-US" sz="1600" dirty="0"/>
              <a:t>社会過程の社会学</a:t>
            </a:r>
            <a:r>
              <a:rPr kumimoji="1" lang="en-US" altLang="ja-JP" sz="1600" dirty="0"/>
              <a:t>』</a:t>
            </a:r>
            <a:r>
              <a:rPr kumimoji="1" lang="ja-JP" altLang="en-US" sz="1600" dirty="0"/>
              <a:t>関西学院大学出版会</a:t>
            </a:r>
            <a:r>
              <a:rPr kumimoji="1" lang="en-US" altLang="ja-JP" sz="1600" dirty="0" err="1"/>
              <a:t>BookPark</a:t>
            </a:r>
            <a:r>
              <a:rPr kumimoji="1" lang="en-US" altLang="ja-JP" sz="1600" dirty="0"/>
              <a:t>.</a:t>
            </a:r>
          </a:p>
          <a:p>
            <a:r>
              <a:rPr kumimoji="1" lang="en-US" altLang="ja-JP" sz="1600" dirty="0"/>
              <a:t>――――, 2002a, </a:t>
            </a:r>
            <a:r>
              <a:rPr kumimoji="1" lang="ja-JP" altLang="en-US" sz="1600" dirty="0"/>
              <a:t>「自我の社会性」船津衛・安藤清志編</a:t>
            </a:r>
            <a:r>
              <a:rPr kumimoji="1" lang="en-US" altLang="ja-JP" sz="1600" dirty="0"/>
              <a:t>『</a:t>
            </a:r>
            <a:r>
              <a:rPr kumimoji="1" lang="ja-JP" altLang="en-US" sz="1600" dirty="0"/>
              <a:t>自我・自己の社会心理学</a:t>
            </a:r>
            <a:r>
              <a:rPr kumimoji="1" lang="en-US" altLang="ja-JP" sz="1600" dirty="0"/>
              <a:t>』</a:t>
            </a:r>
            <a:r>
              <a:rPr kumimoji="1" lang="ja-JP" altLang="en-US" sz="1600" dirty="0"/>
              <a:t>北樹出版</a:t>
            </a:r>
            <a:r>
              <a:rPr kumimoji="1" lang="en-US" altLang="ja-JP" sz="1600" dirty="0"/>
              <a:t>.</a:t>
            </a:r>
          </a:p>
          <a:p>
            <a:r>
              <a:rPr kumimoji="1" lang="en-US" altLang="ja-JP" sz="1600" dirty="0"/>
              <a:t>――――, 2002b, </a:t>
            </a:r>
            <a:r>
              <a:rPr kumimoji="1" lang="ja-JP" altLang="en-US" sz="1600" dirty="0"/>
              <a:t>「相互行為と合意」伊藤勇・徳川直人編</a:t>
            </a:r>
            <a:r>
              <a:rPr kumimoji="1" lang="en-US" altLang="ja-JP" sz="1600" dirty="0"/>
              <a:t>『</a:t>
            </a:r>
            <a:r>
              <a:rPr kumimoji="1" lang="ja-JP" altLang="en-US" sz="1600" dirty="0"/>
              <a:t>相互行為の社会心理学</a:t>
            </a:r>
            <a:r>
              <a:rPr kumimoji="1" lang="en-US" altLang="ja-JP" sz="1600" dirty="0"/>
              <a:t>』</a:t>
            </a:r>
            <a:r>
              <a:rPr kumimoji="1" lang="ja-JP" altLang="en-US" sz="1600" dirty="0"/>
              <a:t>北樹出版</a:t>
            </a:r>
            <a:r>
              <a:rPr kumimoji="1" lang="en-US" altLang="ja-JP" sz="1600" dirty="0"/>
              <a:t>.</a:t>
            </a:r>
          </a:p>
          <a:p>
            <a:r>
              <a:rPr kumimoji="1" lang="en-US" altLang="ja-JP" sz="1600" dirty="0"/>
              <a:t>――――, 2003, </a:t>
            </a:r>
            <a:r>
              <a:rPr kumimoji="1" lang="ja-JP" altLang="en-US" sz="1600" dirty="0"/>
              <a:t>「</a:t>
            </a:r>
            <a:r>
              <a:rPr kumimoji="1" lang="en-US" altLang="ja-JP" sz="1600" dirty="0"/>
              <a:t>『</a:t>
            </a:r>
            <a:r>
              <a:rPr kumimoji="1" lang="ja-JP" altLang="en-US" sz="1600" dirty="0"/>
              <a:t>相互作用</a:t>
            </a:r>
            <a:r>
              <a:rPr kumimoji="1" lang="en-US" altLang="ja-JP" sz="1600" dirty="0"/>
              <a:t>』</a:t>
            </a:r>
            <a:r>
              <a:rPr kumimoji="1" lang="ja-JP" altLang="en-US" sz="1600" dirty="0"/>
              <a:t>と</a:t>
            </a:r>
            <a:r>
              <a:rPr kumimoji="1" lang="en-US" altLang="ja-JP" sz="1600" dirty="0"/>
              <a:t>『</a:t>
            </a:r>
            <a:r>
              <a:rPr kumimoji="1" lang="ja-JP" altLang="en-US" sz="1600" dirty="0"/>
              <a:t>合意</a:t>
            </a:r>
            <a:r>
              <a:rPr kumimoji="1" lang="en-US" altLang="ja-JP" sz="1600" dirty="0"/>
              <a:t>』</a:t>
            </a:r>
            <a:r>
              <a:rPr kumimoji="1" lang="ja-JP" altLang="en-US" sz="1600" dirty="0"/>
              <a:t>」</a:t>
            </a:r>
            <a:r>
              <a:rPr kumimoji="1" lang="en-US" altLang="ja-JP" sz="1600" dirty="0"/>
              <a:t>『</a:t>
            </a:r>
            <a:r>
              <a:rPr kumimoji="1" lang="ja-JP" altLang="en-US" sz="1600" dirty="0"/>
              <a:t>社会分析</a:t>
            </a:r>
            <a:r>
              <a:rPr kumimoji="1" lang="en-US" altLang="ja-JP" sz="1600" dirty="0"/>
              <a:t>』30: 57-74.</a:t>
            </a:r>
          </a:p>
          <a:p>
            <a:r>
              <a:rPr kumimoji="1" lang="en-US" altLang="ja-JP" sz="1600" dirty="0"/>
              <a:t>――――, 2013, </a:t>
            </a:r>
            <a:r>
              <a:rPr kumimoji="1" lang="ja-JP" altLang="en-US" sz="1600" dirty="0"/>
              <a:t>「シンボリック相互作用論の方法論的立場」</a:t>
            </a:r>
            <a:r>
              <a:rPr kumimoji="1" lang="en-US" altLang="ja-JP" sz="1600" dirty="0"/>
              <a:t>『</a:t>
            </a:r>
            <a:r>
              <a:rPr kumimoji="1" lang="ja-JP" altLang="en-US" sz="1600" dirty="0"/>
              <a:t>九州地区国立大学教育系・文系研究論文集</a:t>
            </a:r>
            <a:r>
              <a:rPr kumimoji="1" lang="en-US" altLang="ja-JP" sz="1600" dirty="0"/>
              <a:t>』6(2): 19-32.</a:t>
            </a:r>
            <a:r>
              <a:rPr kumimoji="1" lang="ja-JP" altLang="en-US" sz="1600" dirty="0"/>
              <a:t>　</a:t>
            </a:r>
            <a:endParaRPr kumimoji="1" lang="en-US" altLang="ja-JP" sz="1600" dirty="0"/>
          </a:p>
          <a:p>
            <a:r>
              <a:rPr kumimoji="1" lang="en-US" altLang="ja-JP" sz="1600" dirty="0" err="1"/>
              <a:t>Kuwabara</a:t>
            </a:r>
            <a:r>
              <a:rPr kumimoji="1" lang="en-US" altLang="ja-JP" sz="1600" dirty="0"/>
              <a:t>, T., and K. Yamaguchi, 2013, An Introduction to the Sociological Perspective of Symbolic Interactionism, </a:t>
            </a:r>
            <a:r>
              <a:rPr kumimoji="1" lang="en-US" altLang="ja-JP" sz="1600" i="1" dirty="0"/>
              <a:t>The Joint Journal of the National Universities in Kyushu, Education and Humanities</a:t>
            </a:r>
            <a:r>
              <a:rPr kumimoji="1" lang="en-US" altLang="ja-JP" sz="1600" dirty="0"/>
              <a:t>, 1(1): 1-11.</a:t>
            </a:r>
          </a:p>
          <a:p>
            <a:r>
              <a:rPr kumimoji="1" lang="ja-JP" altLang="en-US" sz="1600" dirty="0"/>
              <a:t>町田克也・石津憲一郎・木村雅宏</a:t>
            </a:r>
            <a:r>
              <a:rPr kumimoji="1" lang="en-US" altLang="ja-JP" sz="1600" dirty="0"/>
              <a:t>, 2019, </a:t>
            </a:r>
            <a:r>
              <a:rPr kumimoji="1" lang="ja-JP" altLang="en-US" sz="1600" dirty="0"/>
              <a:t>「教職員間における同僚性についての検討</a:t>
            </a:r>
            <a:r>
              <a:rPr kumimoji="1" lang="en-US" altLang="ja-JP" sz="1600" dirty="0"/>
              <a:t>――</a:t>
            </a:r>
            <a:r>
              <a:rPr kumimoji="1" lang="ja-JP" altLang="en-US" sz="1600" dirty="0"/>
              <a:t>教師のバーンアウトと教師モラールへの影響」</a:t>
            </a:r>
            <a:r>
              <a:rPr kumimoji="1" lang="en-US" altLang="ja-JP" sz="1600" dirty="0"/>
              <a:t>『</a:t>
            </a:r>
            <a:r>
              <a:rPr kumimoji="1" lang="ja-JP" altLang="en-US" sz="1600" dirty="0"/>
              <a:t>富山大学人間発達科学研究実践総合センター紀要</a:t>
            </a:r>
            <a:r>
              <a:rPr kumimoji="1" lang="en-US" altLang="ja-JP" sz="1600" dirty="0"/>
              <a:t>』14: 21-27.</a:t>
            </a:r>
          </a:p>
          <a:p>
            <a:r>
              <a:rPr kumimoji="1" lang="ja-JP" altLang="en-US" sz="1600" dirty="0"/>
              <a:t>三田村仰</a:t>
            </a:r>
            <a:r>
              <a:rPr kumimoji="1" lang="en-US" altLang="ja-JP" sz="1600" dirty="0"/>
              <a:t>, 2011, </a:t>
            </a:r>
            <a:r>
              <a:rPr kumimoji="1" lang="ja-JP" altLang="en-US" sz="1600" dirty="0"/>
              <a:t>「発達障害児の保護者・教師間コミュニケーションの実態調査</a:t>
            </a:r>
            <a:r>
              <a:rPr kumimoji="1" lang="en-US" altLang="ja-JP" sz="1600" dirty="0"/>
              <a:t>―</a:t>
            </a:r>
            <a:r>
              <a:rPr lang="en-US" altLang="ja-JP" sz="1600" dirty="0"/>
              <a:t>―</a:t>
            </a:r>
            <a:r>
              <a:rPr kumimoji="1" lang="ja-JP" altLang="en-US" sz="1600" dirty="0"/>
              <a:t>効果的な支援のための保護者による依頼と相談」</a:t>
            </a:r>
            <a:r>
              <a:rPr kumimoji="1" lang="en-US" altLang="ja-JP" sz="1600" dirty="0"/>
              <a:t>『</a:t>
            </a:r>
            <a:r>
              <a:rPr kumimoji="1" lang="ja-JP" altLang="en-US" sz="1600" dirty="0"/>
              <a:t>心理臨床科学</a:t>
            </a:r>
            <a:r>
              <a:rPr kumimoji="1" lang="en-US" altLang="ja-JP" sz="1600" dirty="0"/>
              <a:t>』1: 35-43.</a:t>
            </a:r>
          </a:p>
          <a:p>
            <a:r>
              <a:rPr kumimoji="1" lang="ja-JP" altLang="en-US" sz="1600" dirty="0"/>
              <a:t>森正樹</a:t>
            </a:r>
            <a:r>
              <a:rPr kumimoji="1" lang="en-US" altLang="ja-JP" sz="1600" dirty="0"/>
              <a:t>, 2011, </a:t>
            </a:r>
            <a:r>
              <a:rPr kumimoji="1" lang="ja-JP" altLang="en-US" sz="1600" dirty="0"/>
              <a:t>「中学校教育相談における発達障害生徒の保護者と教師間の関係構築に関する諸課題」 </a:t>
            </a:r>
            <a:r>
              <a:rPr kumimoji="1" lang="en-US" altLang="ja-JP" sz="1600" dirty="0"/>
              <a:t>『</a:t>
            </a:r>
            <a:r>
              <a:rPr kumimoji="1" lang="ja-JP" altLang="en-US" sz="1600" dirty="0"/>
              <a:t>埼玉県立大学紀要</a:t>
            </a:r>
            <a:r>
              <a:rPr kumimoji="1" lang="en-US" altLang="ja-JP" sz="1600" dirty="0"/>
              <a:t>』13: 125-131.</a:t>
            </a:r>
          </a:p>
          <a:p>
            <a:r>
              <a:rPr kumimoji="1" lang="ja-JP" altLang="en-US" sz="1600" dirty="0"/>
              <a:t>茂木俊彦</a:t>
            </a:r>
            <a:r>
              <a:rPr kumimoji="1" lang="en-US" altLang="ja-JP" sz="1600" dirty="0"/>
              <a:t>, 2007, 『</a:t>
            </a:r>
            <a:r>
              <a:rPr kumimoji="1" lang="ja-JP" altLang="en-US" sz="1600" dirty="0"/>
              <a:t>障害児教育を考える</a:t>
            </a:r>
            <a:r>
              <a:rPr kumimoji="1" lang="en-US" altLang="ja-JP" sz="1600" dirty="0"/>
              <a:t>』, </a:t>
            </a:r>
            <a:r>
              <a:rPr kumimoji="1" lang="ja-JP" altLang="en-US" sz="1600" dirty="0"/>
              <a:t>岩波書店</a:t>
            </a:r>
            <a:r>
              <a:rPr kumimoji="1" lang="en-US" altLang="ja-JP" sz="1600" dirty="0"/>
              <a:t>.</a:t>
            </a:r>
          </a:p>
          <a:p>
            <a:endParaRPr kumimoji="1" lang="ja-JP" altLang="en-US" dirty="0"/>
          </a:p>
        </p:txBody>
      </p:sp>
    </p:spTree>
    <p:extLst>
      <p:ext uri="{BB962C8B-B14F-4D97-AF65-F5344CB8AC3E}">
        <p14:creationId xmlns:p14="http://schemas.microsoft.com/office/powerpoint/2010/main" val="4247631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3BFF83F-C801-44FC-A308-04ADBCAC9A04}"/>
              </a:ext>
            </a:extLst>
          </p:cNvPr>
          <p:cNvSpPr>
            <a:spLocks noGrp="1"/>
          </p:cNvSpPr>
          <p:nvPr>
            <p:ph type="sldNum" sz="quarter" idx="12"/>
          </p:nvPr>
        </p:nvSpPr>
        <p:spPr/>
        <p:txBody>
          <a:bodyPr/>
          <a:lstStyle/>
          <a:p>
            <a:fld id="{D87709A5-3FF6-4392-920E-06D397A86C0C}" type="slidenum">
              <a:rPr kumimoji="1" lang="ja-JP" altLang="en-US" smtClean="0"/>
              <a:t>43</a:t>
            </a:fld>
            <a:endParaRPr kumimoji="1" lang="ja-JP" altLang="en-US"/>
          </a:p>
        </p:txBody>
      </p:sp>
      <p:sp>
        <p:nvSpPr>
          <p:cNvPr id="3" name="タイトル 6">
            <a:extLst>
              <a:ext uri="{FF2B5EF4-FFF2-40B4-BE49-F238E27FC236}">
                <a16:creationId xmlns:a16="http://schemas.microsoft.com/office/drawing/2014/main" id="{0CA6B908-7B54-45C8-A15D-4F7FBC88F1BF}"/>
              </a:ext>
            </a:extLst>
          </p:cNvPr>
          <p:cNvSpPr txBox="1">
            <a:spLocks/>
          </p:cNvSpPr>
          <p:nvPr/>
        </p:nvSpPr>
        <p:spPr>
          <a:xfrm>
            <a:off x="783771" y="460522"/>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mj-ea"/>
              </a:rPr>
              <a:t>⑪引用文献・サイト（</a:t>
            </a:r>
            <a:r>
              <a:rPr lang="en-US" altLang="ja-JP" sz="2800" dirty="0">
                <a:latin typeface="+mj-ea"/>
              </a:rPr>
              <a:t>3</a:t>
            </a:r>
            <a:r>
              <a:rPr lang="ja-JP" altLang="en-US" sz="2800" dirty="0">
                <a:latin typeface="+mj-ea"/>
              </a:rPr>
              <a:t>）</a:t>
            </a:r>
            <a:endParaRPr lang="ja-JP" altLang="en-US" sz="2800" dirty="0"/>
          </a:p>
        </p:txBody>
      </p:sp>
      <p:sp>
        <p:nvSpPr>
          <p:cNvPr id="4" name="テキスト ボックス 3">
            <a:extLst>
              <a:ext uri="{FF2B5EF4-FFF2-40B4-BE49-F238E27FC236}">
                <a16:creationId xmlns:a16="http://schemas.microsoft.com/office/drawing/2014/main" id="{DAA28388-E521-43C2-BA36-9943072BB8DB}"/>
              </a:ext>
            </a:extLst>
          </p:cNvPr>
          <p:cNvSpPr txBox="1"/>
          <p:nvPr/>
        </p:nvSpPr>
        <p:spPr>
          <a:xfrm>
            <a:off x="473528" y="1123303"/>
            <a:ext cx="10515600" cy="5262979"/>
          </a:xfrm>
          <a:prstGeom prst="rect">
            <a:avLst/>
          </a:prstGeom>
          <a:noFill/>
        </p:spPr>
        <p:txBody>
          <a:bodyPr wrap="square" rtlCol="0">
            <a:spAutoFit/>
          </a:bodyPr>
          <a:lstStyle/>
          <a:p>
            <a:r>
              <a:rPr kumimoji="1" lang="ja-JP" altLang="en-US" sz="1600" dirty="0"/>
              <a:t>村中知子</a:t>
            </a:r>
            <a:r>
              <a:rPr kumimoji="1" lang="en-US" altLang="ja-JP" sz="1600" dirty="0"/>
              <a:t>, 1993, </a:t>
            </a:r>
            <a:r>
              <a:rPr kumimoji="1" lang="ja-JP" altLang="en-US" sz="1600" dirty="0"/>
              <a:t>「個別主義／普遍主義」森岡清美ほか編</a:t>
            </a:r>
            <a:r>
              <a:rPr kumimoji="1" lang="en-US" altLang="ja-JP" sz="1600" dirty="0"/>
              <a:t>『</a:t>
            </a:r>
            <a:r>
              <a:rPr kumimoji="1" lang="ja-JP" altLang="en-US" sz="1600" dirty="0"/>
              <a:t>新社会学辞典</a:t>
            </a:r>
            <a:r>
              <a:rPr kumimoji="1" lang="en-US" altLang="ja-JP" sz="1600" dirty="0"/>
              <a:t>』</a:t>
            </a:r>
            <a:r>
              <a:rPr kumimoji="1" lang="ja-JP" altLang="en-US" sz="1600" dirty="0"/>
              <a:t>有斐閣</a:t>
            </a:r>
            <a:r>
              <a:rPr kumimoji="1" lang="en-US" altLang="ja-JP" sz="1600" dirty="0"/>
              <a:t>.</a:t>
            </a:r>
          </a:p>
          <a:p>
            <a:r>
              <a:rPr kumimoji="1" lang="ja-JP" altLang="en-US" sz="1600" dirty="0"/>
              <a:t>長島真人</a:t>
            </a:r>
            <a:r>
              <a:rPr kumimoji="1" lang="en-US" altLang="ja-JP" sz="1600" dirty="0"/>
              <a:t>, 2009, </a:t>
            </a:r>
            <a:r>
              <a:rPr kumimoji="1" lang="ja-JP" altLang="en-US" sz="1600" dirty="0"/>
              <a:t>「音楽によるコミュニケーションの成立をめざした歌唱指導の構想－</a:t>
            </a:r>
            <a:r>
              <a:rPr kumimoji="1" lang="en-US" altLang="ja-JP" sz="1600" dirty="0"/>
              <a:t>H</a:t>
            </a:r>
            <a:r>
              <a:rPr kumimoji="1" lang="ja-JP" altLang="en-US" sz="1600" dirty="0"/>
              <a:t>．ブルーマーのシンボリック相互作用論と </a:t>
            </a:r>
            <a:r>
              <a:rPr kumimoji="1" lang="en-US" altLang="ja-JP" sz="1600" dirty="0"/>
              <a:t>J</a:t>
            </a:r>
            <a:r>
              <a:rPr kumimoji="1" lang="ja-JP" altLang="en-US" sz="1600" dirty="0"/>
              <a:t>．デューイのコミュニケーション論に基づいて」 </a:t>
            </a:r>
            <a:r>
              <a:rPr kumimoji="1" lang="en-US" altLang="ja-JP" sz="1600" dirty="0"/>
              <a:t>『</a:t>
            </a:r>
            <a:r>
              <a:rPr kumimoji="1" lang="ja-JP" altLang="en-US" sz="1600" dirty="0"/>
              <a:t>鳴門教育大学研究紀要</a:t>
            </a:r>
            <a:r>
              <a:rPr kumimoji="1" lang="en-US" altLang="ja-JP" sz="1600" dirty="0"/>
              <a:t>』24 : 64-74.</a:t>
            </a:r>
          </a:p>
          <a:p>
            <a:r>
              <a:rPr kumimoji="1" lang="ja-JP" altLang="en-US" sz="1600" dirty="0"/>
              <a:t>中野秀一郎</a:t>
            </a:r>
            <a:r>
              <a:rPr kumimoji="1" lang="en-US" altLang="ja-JP" sz="1600" dirty="0"/>
              <a:t>, 1993, </a:t>
            </a:r>
            <a:r>
              <a:rPr kumimoji="1" lang="ja-JP" altLang="en-US" sz="1600" dirty="0"/>
              <a:t>「機能的等価」森岡清美ほか編</a:t>
            </a:r>
            <a:r>
              <a:rPr kumimoji="1" lang="en-US" altLang="zh-CN" sz="1600" dirty="0"/>
              <a:t>『</a:t>
            </a:r>
            <a:r>
              <a:rPr kumimoji="1" lang="zh-CN" altLang="en-US" sz="1600" dirty="0"/>
              <a:t>新社会学辞典</a:t>
            </a:r>
            <a:r>
              <a:rPr kumimoji="1" lang="en-US" altLang="zh-CN" sz="1600" dirty="0"/>
              <a:t>』</a:t>
            </a:r>
            <a:r>
              <a:rPr kumimoji="1" lang="zh-CN" altLang="en-US" sz="1600" dirty="0"/>
              <a:t>有斐閣</a:t>
            </a:r>
            <a:r>
              <a:rPr kumimoji="1" lang="en-US" altLang="zh-CN" sz="1600" dirty="0"/>
              <a:t>.</a:t>
            </a:r>
            <a:endParaRPr kumimoji="1" lang="ja-JP" altLang="en-US" sz="1600" dirty="0"/>
          </a:p>
          <a:p>
            <a:r>
              <a:rPr kumimoji="1" lang="ja-JP" altLang="en-US" sz="1600" dirty="0"/>
              <a:t>中山忠政</a:t>
            </a:r>
            <a:r>
              <a:rPr kumimoji="1" lang="en-US" altLang="ja-JP" sz="1600" dirty="0"/>
              <a:t>, 2006, </a:t>
            </a:r>
            <a:r>
              <a:rPr kumimoji="1" lang="ja-JP" altLang="en-US" sz="1600" dirty="0"/>
              <a:t>「発達障害者支援法の制定</a:t>
            </a:r>
            <a:r>
              <a:rPr kumimoji="1" lang="en-US" altLang="ja-JP" sz="1600" dirty="0"/>
              <a:t>――</a:t>
            </a:r>
            <a:r>
              <a:rPr kumimoji="1" lang="ja-JP" altLang="en-US" sz="1600" dirty="0"/>
              <a:t>制定の経緯と今後の課題」</a:t>
            </a:r>
            <a:r>
              <a:rPr kumimoji="1" lang="en-US" altLang="ja-JP" sz="1600" dirty="0"/>
              <a:t>『</a:t>
            </a:r>
            <a:r>
              <a:rPr kumimoji="1" lang="ja-JP" altLang="en-US" sz="1600" dirty="0"/>
              <a:t>小児保健研究</a:t>
            </a:r>
            <a:r>
              <a:rPr kumimoji="1" lang="en-US" altLang="ja-JP" sz="1600" dirty="0"/>
              <a:t>』 65(1) :67-72.</a:t>
            </a:r>
          </a:p>
          <a:p>
            <a:r>
              <a:rPr lang="ja-JP" altLang="en-US" sz="1600" dirty="0"/>
              <a:t>ーー</a:t>
            </a:r>
            <a:r>
              <a:rPr lang="en-US" altLang="ja-JP" sz="1600" dirty="0"/>
              <a:t>――</a:t>
            </a:r>
            <a:r>
              <a:rPr kumimoji="1" lang="en-US" altLang="ja-JP" sz="1600" dirty="0"/>
              <a:t>, 2015, </a:t>
            </a:r>
            <a:r>
              <a:rPr kumimoji="1" lang="ja-JP" altLang="en-US" sz="1600" dirty="0"/>
              <a:t>「障害者基本法の改正と発達障害</a:t>
            </a:r>
            <a:r>
              <a:rPr kumimoji="1" lang="en-US" altLang="ja-JP" sz="1600" dirty="0"/>
              <a:t>――</a:t>
            </a:r>
            <a:r>
              <a:rPr kumimoji="1" lang="ja-JP" altLang="en-US" sz="1600" dirty="0"/>
              <a:t>「障害者」の定義をめぐって」</a:t>
            </a:r>
            <a:r>
              <a:rPr kumimoji="1" lang="en-US" altLang="ja-JP" sz="1600" dirty="0"/>
              <a:t>『</a:t>
            </a:r>
            <a:r>
              <a:rPr kumimoji="1" lang="ja-JP" altLang="en-US" sz="1600" dirty="0"/>
              <a:t>弘前大学教育学部紀要</a:t>
            </a:r>
            <a:r>
              <a:rPr kumimoji="1" lang="en-US" altLang="ja-JP" sz="1600" dirty="0"/>
              <a:t>』113: 83-91.</a:t>
            </a:r>
          </a:p>
          <a:p>
            <a:r>
              <a:rPr kumimoji="1" lang="ja-JP" altLang="en-US" sz="1600" dirty="0"/>
              <a:t>沼野友宏</a:t>
            </a:r>
            <a:r>
              <a:rPr kumimoji="1" lang="en-US" altLang="ja-JP" sz="1600" dirty="0"/>
              <a:t>, 2004, </a:t>
            </a:r>
            <a:r>
              <a:rPr kumimoji="1" lang="ja-JP" altLang="en-US" sz="1600" dirty="0"/>
              <a:t>「数学的活動における相互作用に関する研究」</a:t>
            </a:r>
            <a:r>
              <a:rPr kumimoji="1" lang="en-US" altLang="ja-JP" sz="1600" dirty="0"/>
              <a:t>『</a:t>
            </a:r>
            <a:r>
              <a:rPr kumimoji="1" lang="ja-JP" altLang="en-US" sz="1600" dirty="0"/>
              <a:t>上越数学教育研究</a:t>
            </a:r>
            <a:r>
              <a:rPr kumimoji="1" lang="en-US" altLang="ja-JP" sz="1600" dirty="0"/>
              <a:t>』19:  115-124.</a:t>
            </a:r>
          </a:p>
          <a:p>
            <a:r>
              <a:rPr kumimoji="1" lang="ja-JP" altLang="en-US" sz="1600" dirty="0"/>
              <a:t>佐々木全・我妻則明</a:t>
            </a:r>
            <a:r>
              <a:rPr kumimoji="1" lang="en-US" altLang="ja-JP" sz="1600" dirty="0"/>
              <a:t>, 2015, </a:t>
            </a:r>
            <a:r>
              <a:rPr kumimoji="1" lang="ja-JP" altLang="en-US" sz="1600" dirty="0"/>
              <a:t>「通常学校における特別支援教育の課題について</a:t>
            </a:r>
            <a:r>
              <a:rPr kumimoji="1" lang="en-US" altLang="ja-JP" sz="1600" dirty="0"/>
              <a:t>――</a:t>
            </a:r>
            <a:r>
              <a:rPr kumimoji="1" lang="ja-JP" altLang="en-US" sz="1600" dirty="0"/>
              <a:t>発達障害を巡る動向と実践上の課題変遷に注目して」</a:t>
            </a:r>
            <a:r>
              <a:rPr kumimoji="1" lang="en-US" altLang="ja-JP" sz="1600" dirty="0"/>
              <a:t>『</a:t>
            </a:r>
            <a:r>
              <a:rPr kumimoji="1" lang="ja-JP" altLang="en-US" sz="1600" dirty="0"/>
              <a:t>岩手大学教育学部付属教育実践総合センター研究紀要</a:t>
            </a:r>
            <a:r>
              <a:rPr kumimoji="1" lang="en-US" altLang="ja-JP" sz="1600" dirty="0"/>
              <a:t>』14: 435-439.</a:t>
            </a:r>
          </a:p>
          <a:p>
            <a:r>
              <a:rPr kumimoji="1" lang="ja-JP" altLang="en-US" sz="1600" dirty="0"/>
              <a:t>瀬戸美奈子</a:t>
            </a:r>
            <a:r>
              <a:rPr kumimoji="1" lang="en-US" altLang="ja-JP" sz="1600" dirty="0"/>
              <a:t>, 2013, </a:t>
            </a:r>
            <a:r>
              <a:rPr kumimoji="1" lang="ja-JP" altLang="en-US" sz="1600" dirty="0"/>
              <a:t>「子どもの支援に関する教師と保護者との連携における課題」</a:t>
            </a:r>
            <a:r>
              <a:rPr kumimoji="1" lang="en-US" altLang="ja-JP" sz="1600" dirty="0"/>
              <a:t>『</a:t>
            </a:r>
            <a:r>
              <a:rPr kumimoji="1" lang="ja-JP" altLang="en-US" sz="1600" dirty="0"/>
              <a:t>三重大学教育学部研究紀要</a:t>
            </a:r>
            <a:r>
              <a:rPr kumimoji="1" lang="en-US" altLang="ja-JP" sz="1600" dirty="0"/>
              <a:t>』64: 233-237.</a:t>
            </a:r>
          </a:p>
          <a:p>
            <a:r>
              <a:rPr kumimoji="1" lang="en-US" altLang="ja-JP" sz="1600" dirty="0"/>
              <a:t>Shibutani, T., 1955,  Reference Groups as Perspectives</a:t>
            </a:r>
            <a:r>
              <a:rPr kumimoji="1" lang="en-US" altLang="ja-JP" sz="1600" b="1" dirty="0"/>
              <a:t>, </a:t>
            </a:r>
            <a:r>
              <a:rPr kumimoji="1" lang="en-US" altLang="ja-JP" sz="1600" i="1" dirty="0"/>
              <a:t>The American Journal</a:t>
            </a:r>
          </a:p>
          <a:p>
            <a:r>
              <a:rPr kumimoji="1" lang="en-US" altLang="ja-JP" sz="1600" i="1" dirty="0"/>
              <a:t>of Sociology</a:t>
            </a:r>
            <a:r>
              <a:rPr kumimoji="1" lang="en-US" altLang="ja-JP" sz="1600" dirty="0"/>
              <a:t>, 60 (6): 562-9</a:t>
            </a:r>
            <a:r>
              <a:rPr kumimoji="1" lang="ja-JP" altLang="en-US" sz="1600" dirty="0"/>
              <a:t>（木原綾香・奥田真悟・桑原司訳</a:t>
            </a:r>
            <a:r>
              <a:rPr lang="en-US" altLang="ja-JP" sz="1600" dirty="0"/>
              <a:t>,</a:t>
            </a:r>
            <a:r>
              <a:rPr lang="ja-JP" altLang="en-US" sz="1600" dirty="0"/>
              <a:t> </a:t>
            </a:r>
            <a:r>
              <a:rPr lang="en-US" altLang="ja-JP" sz="1600" dirty="0"/>
              <a:t>2013,</a:t>
            </a:r>
            <a:r>
              <a:rPr kumimoji="1" lang="ja-JP" altLang="en-US" sz="1600" dirty="0"/>
              <a:t>「パースペクティブとしての準拠集団」</a:t>
            </a:r>
            <a:r>
              <a:rPr kumimoji="1" lang="en-US" altLang="ja-JP" sz="1600" dirty="0"/>
              <a:t>『Discussion Papers In Economics and </a:t>
            </a:r>
            <a:r>
              <a:rPr kumimoji="1" lang="en-US" altLang="ja-JP" sz="1600" dirty="0" err="1"/>
              <a:t>Sociology』No</a:t>
            </a:r>
            <a:r>
              <a:rPr kumimoji="1" lang="en-US" altLang="ja-JP" sz="1600" dirty="0"/>
              <a:t>. 1301: 1-16.)</a:t>
            </a:r>
          </a:p>
          <a:p>
            <a:r>
              <a:rPr kumimoji="1" lang="ja-JP" altLang="en-US" sz="1600" dirty="0"/>
              <a:t>田淵俊彦</a:t>
            </a:r>
            <a:r>
              <a:rPr kumimoji="1" lang="en-US" altLang="ja-JP" sz="1600" dirty="0"/>
              <a:t>, 2018, 『</a:t>
            </a:r>
            <a:r>
              <a:rPr kumimoji="1" lang="ja-JP" altLang="en-US" sz="1600" dirty="0"/>
              <a:t>発達障害と少年犯罪</a:t>
            </a:r>
            <a:r>
              <a:rPr kumimoji="1" lang="en-US" altLang="ja-JP" sz="1600" dirty="0"/>
              <a:t>』 </a:t>
            </a:r>
            <a:r>
              <a:rPr kumimoji="1" lang="ja-JP" altLang="en-US" sz="1600" dirty="0"/>
              <a:t>新潮社</a:t>
            </a:r>
            <a:r>
              <a:rPr kumimoji="1" lang="en-US" altLang="ja-JP" sz="1600" dirty="0"/>
              <a:t>.</a:t>
            </a:r>
          </a:p>
          <a:p>
            <a:r>
              <a:rPr kumimoji="1" lang="ja-JP" altLang="en-US" sz="1600" dirty="0"/>
              <a:t>高岡健</a:t>
            </a:r>
            <a:r>
              <a:rPr kumimoji="1" lang="en-US" altLang="ja-JP" sz="1600" dirty="0"/>
              <a:t>, 2009, 『</a:t>
            </a:r>
            <a:r>
              <a:rPr kumimoji="1" lang="ja-JP" altLang="en-US" sz="1600" dirty="0"/>
              <a:t>発達障害は少年事件を引き起こさない</a:t>
            </a:r>
            <a:r>
              <a:rPr kumimoji="1" lang="en-US" altLang="ja-JP" sz="1600" dirty="0"/>
              <a:t>』 </a:t>
            </a:r>
            <a:r>
              <a:rPr kumimoji="1" lang="ja-JP" altLang="en-US" sz="1600" dirty="0"/>
              <a:t>明石書店</a:t>
            </a:r>
            <a:r>
              <a:rPr kumimoji="1" lang="en-US" altLang="ja-JP" sz="1600" dirty="0"/>
              <a:t>.</a:t>
            </a:r>
          </a:p>
          <a:p>
            <a:r>
              <a:rPr kumimoji="1" lang="ja-JP" altLang="en-US" sz="1600" dirty="0"/>
              <a:t>若松昭彦・若松美沙</a:t>
            </a:r>
            <a:r>
              <a:rPr kumimoji="1" lang="en-US" altLang="ja-JP" sz="1600" dirty="0"/>
              <a:t>, 2012, </a:t>
            </a:r>
            <a:r>
              <a:rPr kumimoji="1" lang="ja-JP" altLang="en-US" sz="1600" dirty="0"/>
              <a:t>「保護者との連携を深めるための教員用サポートブックの作成」</a:t>
            </a:r>
            <a:r>
              <a:rPr kumimoji="1" lang="en-US" altLang="ja-JP" sz="1600" dirty="0"/>
              <a:t>『</a:t>
            </a:r>
            <a:r>
              <a:rPr kumimoji="1" lang="ja-JP" altLang="en-US" sz="1600" dirty="0"/>
              <a:t>学校教育実践学研究</a:t>
            </a:r>
            <a:r>
              <a:rPr kumimoji="1" lang="en-US" altLang="ja-JP" sz="1600" dirty="0"/>
              <a:t>』18: 123-128.</a:t>
            </a:r>
          </a:p>
          <a:p>
            <a:r>
              <a:rPr kumimoji="1" lang="ja-JP" altLang="en-US" sz="1600" dirty="0"/>
              <a:t>柳澤亜希子</a:t>
            </a:r>
            <a:r>
              <a:rPr kumimoji="1" lang="en-US" altLang="ja-JP" sz="1600" dirty="0"/>
              <a:t>, 2014, </a:t>
            </a:r>
            <a:r>
              <a:rPr kumimoji="1" lang="ja-JP" altLang="en-US" sz="1600" dirty="0"/>
              <a:t>「特別支援教育における教員と保護者の連携</a:t>
            </a:r>
            <a:r>
              <a:rPr kumimoji="1" lang="en-US" altLang="ja-JP" sz="1600" dirty="0"/>
              <a:t>―</a:t>
            </a:r>
            <a:r>
              <a:rPr kumimoji="1" lang="ja-JP" altLang="en-US" sz="1600" dirty="0"/>
              <a:t>ー保護者の役割と教師に求められる要件」</a:t>
            </a:r>
            <a:r>
              <a:rPr kumimoji="1" lang="en-US" altLang="ja-JP" sz="1600" dirty="0"/>
              <a:t>『</a:t>
            </a:r>
            <a:r>
              <a:rPr kumimoji="1" lang="ja-JP" altLang="en-US" sz="1600" dirty="0"/>
              <a:t>国立特別支援教育総合研究所研究紀要</a:t>
            </a:r>
            <a:r>
              <a:rPr kumimoji="1" lang="en-US" altLang="ja-JP" sz="1600" dirty="0"/>
              <a:t>』41: 77-87.</a:t>
            </a:r>
          </a:p>
        </p:txBody>
      </p:sp>
    </p:spTree>
    <p:extLst>
      <p:ext uri="{BB962C8B-B14F-4D97-AF65-F5344CB8AC3E}">
        <p14:creationId xmlns:p14="http://schemas.microsoft.com/office/powerpoint/2010/main" val="1658109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43137C7-60DC-4466-81E1-D06B9A81B0D6}"/>
              </a:ext>
            </a:extLst>
          </p:cNvPr>
          <p:cNvSpPr txBox="1"/>
          <p:nvPr/>
        </p:nvSpPr>
        <p:spPr>
          <a:xfrm>
            <a:off x="0" y="1187073"/>
            <a:ext cx="12192000" cy="5078313"/>
          </a:xfrm>
          <a:prstGeom prst="rect">
            <a:avLst/>
          </a:prstGeom>
          <a:noFill/>
        </p:spPr>
        <p:txBody>
          <a:bodyPr wrap="square" rtlCol="0">
            <a:spAutoFit/>
          </a:bodyPr>
          <a:lstStyle/>
          <a:p>
            <a:r>
              <a:rPr kumimoji="1" lang="ja-JP" altLang="en-US" dirty="0"/>
              <a:t>文部科学省</a:t>
            </a:r>
            <a:r>
              <a:rPr kumimoji="1" lang="en-US" altLang="ja-JP" dirty="0"/>
              <a:t>, 2009</a:t>
            </a:r>
            <a:r>
              <a:rPr kumimoji="1" lang="ja-JP" altLang="en-US" dirty="0"/>
              <a:t>年以前</a:t>
            </a:r>
            <a:r>
              <a:rPr kumimoji="1" lang="en-US" altLang="ja-JP" dirty="0"/>
              <a:t>, </a:t>
            </a:r>
            <a:r>
              <a:rPr kumimoji="1" lang="ja-JP" altLang="en-US" dirty="0"/>
              <a:t>「学びの場の種類と対象障害種」，文部科学省ホームページ，</a:t>
            </a:r>
          </a:p>
          <a:p>
            <a:r>
              <a:rPr kumimoji="1" lang="en-US" altLang="ja-JP" dirty="0"/>
              <a:t>https://www.mext.go.jp/a_menu/shotou/tokubetu/002.htm</a:t>
            </a:r>
            <a:r>
              <a:rPr kumimoji="1" lang="ja-JP" altLang="en-US" dirty="0"/>
              <a:t>（</a:t>
            </a:r>
            <a:r>
              <a:rPr kumimoji="1" lang="en-US" altLang="ja-JP" dirty="0"/>
              <a:t>2021</a:t>
            </a:r>
            <a:r>
              <a:rPr kumimoji="1" lang="ja-JP" altLang="en-US" dirty="0"/>
              <a:t>年</a:t>
            </a:r>
            <a:r>
              <a:rPr kumimoji="1" lang="en-US" altLang="ja-JP" dirty="0"/>
              <a:t>1</a:t>
            </a:r>
            <a:r>
              <a:rPr kumimoji="1" lang="ja-JP" altLang="en-US" dirty="0"/>
              <a:t>月</a:t>
            </a:r>
            <a:r>
              <a:rPr kumimoji="1" lang="en-US" altLang="ja-JP" dirty="0"/>
              <a:t>27</a:t>
            </a:r>
            <a:r>
              <a:rPr kumimoji="1" lang="ja-JP" altLang="en-US" dirty="0"/>
              <a:t>日取得）</a:t>
            </a:r>
          </a:p>
          <a:p>
            <a:r>
              <a:rPr kumimoji="1" lang="ja-JP" altLang="en-US" dirty="0"/>
              <a:t>文部科学省</a:t>
            </a:r>
            <a:r>
              <a:rPr kumimoji="1" lang="en-US" altLang="ja-JP" dirty="0"/>
              <a:t>2009</a:t>
            </a:r>
            <a:r>
              <a:rPr kumimoji="1" lang="ja-JP" altLang="en-US" dirty="0"/>
              <a:t>年以前</a:t>
            </a:r>
            <a:r>
              <a:rPr kumimoji="1" lang="en-US" altLang="ja-JP" dirty="0"/>
              <a:t>, </a:t>
            </a:r>
            <a:r>
              <a:rPr kumimoji="1" lang="ja-JP" altLang="en-US" dirty="0"/>
              <a:t>「主な発達障害」，文部科学省ホームページ，</a:t>
            </a:r>
          </a:p>
          <a:p>
            <a:r>
              <a:rPr kumimoji="1" lang="en-US" altLang="ja-JP" dirty="0"/>
              <a:t>https://www.mext.go.jp/a_menu/shotou/tokubetu/002.htm</a:t>
            </a:r>
            <a:r>
              <a:rPr kumimoji="1" lang="ja-JP" altLang="en-US" dirty="0"/>
              <a:t>（</a:t>
            </a:r>
            <a:r>
              <a:rPr kumimoji="1" lang="en-US" altLang="ja-JP" dirty="0"/>
              <a:t>2021</a:t>
            </a:r>
            <a:r>
              <a:rPr kumimoji="1" lang="ja-JP" altLang="en-US" dirty="0"/>
              <a:t>年</a:t>
            </a:r>
            <a:r>
              <a:rPr kumimoji="1" lang="en-US" altLang="ja-JP" dirty="0"/>
              <a:t>1</a:t>
            </a:r>
            <a:r>
              <a:rPr kumimoji="1" lang="ja-JP" altLang="en-US" dirty="0"/>
              <a:t>月</a:t>
            </a:r>
            <a:r>
              <a:rPr kumimoji="1" lang="en-US" altLang="ja-JP" dirty="0"/>
              <a:t>27</a:t>
            </a:r>
            <a:r>
              <a:rPr kumimoji="1" lang="ja-JP" altLang="en-US" dirty="0"/>
              <a:t>日取得）</a:t>
            </a:r>
          </a:p>
          <a:p>
            <a:r>
              <a:rPr kumimoji="1" lang="ja-JP" altLang="en-US" dirty="0"/>
              <a:t>文部科学省</a:t>
            </a:r>
            <a:r>
              <a:rPr kumimoji="1" lang="en-US" altLang="ja-JP" dirty="0"/>
              <a:t>, 2011, </a:t>
            </a:r>
            <a:r>
              <a:rPr kumimoji="1" lang="ja-JP" altLang="en-US" dirty="0"/>
              <a:t>「特別支援教育の在り方に関する特別委員会（第</a:t>
            </a:r>
            <a:r>
              <a:rPr kumimoji="1" lang="en-US" altLang="ja-JP" dirty="0"/>
              <a:t>13</a:t>
            </a:r>
            <a:r>
              <a:rPr kumimoji="1" lang="ja-JP" altLang="en-US" dirty="0"/>
              <a:t>回）：特別支援教育に係る教育職員免許状について（資料</a:t>
            </a:r>
            <a:r>
              <a:rPr kumimoji="1" lang="en-US" altLang="ja-JP" dirty="0"/>
              <a:t>7</a:t>
            </a:r>
            <a:r>
              <a:rPr kumimoji="1" lang="ja-JP" altLang="en-US" dirty="0"/>
              <a:t>）」</a:t>
            </a:r>
            <a:r>
              <a:rPr kumimoji="1" lang="en-US" altLang="ja-JP" dirty="0"/>
              <a:t>, </a:t>
            </a:r>
            <a:r>
              <a:rPr kumimoji="1" lang="ja-JP" altLang="en-US" dirty="0"/>
              <a:t>文部科学省ホームページ</a:t>
            </a:r>
            <a:r>
              <a:rPr kumimoji="1" lang="en-US" altLang="ja-JP" dirty="0"/>
              <a:t>,</a:t>
            </a:r>
          </a:p>
          <a:p>
            <a:r>
              <a:rPr kumimoji="1" lang="en-US" altLang="ja-JP" dirty="0"/>
              <a:t>http://www.mext.go.jp/b_menu/shingi/chukyo/chukyo3/044/attach/1312981.htm</a:t>
            </a:r>
            <a:r>
              <a:rPr kumimoji="1" lang="ja-JP" altLang="en-US" dirty="0"/>
              <a:t>（</a:t>
            </a:r>
            <a:r>
              <a:rPr kumimoji="1" lang="en-US" altLang="ja-JP" dirty="0"/>
              <a:t>2019</a:t>
            </a:r>
            <a:r>
              <a:rPr kumimoji="1" lang="ja-JP" altLang="en-US" dirty="0"/>
              <a:t>年</a:t>
            </a:r>
            <a:r>
              <a:rPr kumimoji="1" lang="en-US" altLang="ja-JP" dirty="0"/>
              <a:t>12</a:t>
            </a:r>
            <a:r>
              <a:rPr kumimoji="1" lang="ja-JP" altLang="en-US" dirty="0"/>
              <a:t>月</a:t>
            </a:r>
            <a:r>
              <a:rPr kumimoji="1" lang="en-US" altLang="ja-JP" dirty="0"/>
              <a:t>3</a:t>
            </a:r>
            <a:r>
              <a:rPr kumimoji="1" lang="ja-JP" altLang="en-US" dirty="0"/>
              <a:t>日取得）</a:t>
            </a:r>
          </a:p>
          <a:p>
            <a:r>
              <a:rPr kumimoji="1" lang="ja-JP" altLang="en-US" dirty="0"/>
              <a:t>　文部科学省文部科学省初等中等教育局特別支援教育課</a:t>
            </a:r>
            <a:r>
              <a:rPr kumimoji="1" lang="en-US" altLang="ja-JP" dirty="0"/>
              <a:t>, 2012, </a:t>
            </a:r>
            <a:r>
              <a:rPr kumimoji="1" lang="ja-JP" altLang="en-US" dirty="0"/>
              <a:t>「通常の学級に在籍する発達障害の可能性のある特別な教育的支援を必要とする児童生徒に関する調査結果について 」</a:t>
            </a:r>
            <a:r>
              <a:rPr kumimoji="1" lang="en-US" altLang="ja-JP" dirty="0"/>
              <a:t>, </a:t>
            </a:r>
            <a:r>
              <a:rPr kumimoji="1" lang="ja-JP" altLang="en-US" dirty="0"/>
              <a:t>文部科学省ホームページ</a:t>
            </a:r>
            <a:r>
              <a:rPr kumimoji="1" lang="en-US" altLang="ja-JP" dirty="0"/>
              <a:t>,</a:t>
            </a:r>
          </a:p>
          <a:p>
            <a:r>
              <a:rPr kumimoji="1" lang="en-US" altLang="ja-JP" dirty="0"/>
              <a:t>https://www.mext.go.jp/a_menu/shotou/tokubetu/material/__icsFiles/afieldfile/2012/12/10/1328729_01.pdf </a:t>
            </a:r>
            <a:r>
              <a:rPr kumimoji="1" lang="ja-JP" altLang="en-US" dirty="0"/>
              <a:t>（</a:t>
            </a:r>
            <a:r>
              <a:rPr kumimoji="1" lang="en-US" altLang="ja-JP" dirty="0"/>
              <a:t>2021</a:t>
            </a:r>
            <a:r>
              <a:rPr kumimoji="1" lang="ja-JP" altLang="en-US" dirty="0"/>
              <a:t>年</a:t>
            </a:r>
            <a:r>
              <a:rPr kumimoji="1" lang="en-US" altLang="ja-JP" dirty="0"/>
              <a:t>1</a:t>
            </a:r>
            <a:r>
              <a:rPr kumimoji="1" lang="ja-JP" altLang="en-US" dirty="0"/>
              <a:t>月</a:t>
            </a:r>
            <a:r>
              <a:rPr kumimoji="1" lang="en-US" altLang="ja-JP" dirty="0"/>
              <a:t>26</a:t>
            </a:r>
            <a:r>
              <a:rPr kumimoji="1" lang="ja-JP" altLang="en-US" dirty="0"/>
              <a:t>日取得）</a:t>
            </a:r>
          </a:p>
          <a:p>
            <a:r>
              <a:rPr kumimoji="1" lang="ja-JP" altLang="en-US" dirty="0"/>
              <a:t>文部科学省初等中等教育分科会</a:t>
            </a:r>
            <a:r>
              <a:rPr kumimoji="1" lang="en-US" altLang="ja-JP" dirty="0"/>
              <a:t>,2012, </a:t>
            </a:r>
            <a:r>
              <a:rPr kumimoji="1" lang="ja-JP" altLang="en-US" dirty="0"/>
              <a:t>「共生社会の形成に向けたインクルーシブ教育システム構築のための特別支援教育の推進（報告）」</a:t>
            </a:r>
            <a:r>
              <a:rPr kumimoji="1" lang="en-US" altLang="ja-JP" dirty="0"/>
              <a:t>, </a:t>
            </a:r>
            <a:r>
              <a:rPr kumimoji="1" lang="ja-JP" altLang="en-US" dirty="0"/>
              <a:t>文部科学省ホームページ</a:t>
            </a:r>
          </a:p>
          <a:p>
            <a:r>
              <a:rPr kumimoji="1" lang="en-US" altLang="ja-JP" dirty="0"/>
              <a:t>http://www.mext.go.jp/b_menu/shingi/chukyo/chukyo3/044/attach/1321669.htm</a:t>
            </a:r>
            <a:r>
              <a:rPr kumimoji="1" lang="ja-JP" altLang="en-US" dirty="0"/>
              <a:t>（</a:t>
            </a:r>
            <a:r>
              <a:rPr kumimoji="1" lang="en-US" altLang="ja-JP" dirty="0"/>
              <a:t>2021</a:t>
            </a:r>
            <a:r>
              <a:rPr kumimoji="1" lang="ja-JP" altLang="en-US" dirty="0"/>
              <a:t>年</a:t>
            </a:r>
            <a:r>
              <a:rPr kumimoji="1" lang="en-US" altLang="ja-JP" dirty="0"/>
              <a:t>1</a:t>
            </a:r>
            <a:r>
              <a:rPr kumimoji="1" lang="ja-JP" altLang="en-US" dirty="0"/>
              <a:t>月</a:t>
            </a:r>
            <a:r>
              <a:rPr kumimoji="1" lang="en-US" altLang="ja-JP" dirty="0"/>
              <a:t>26</a:t>
            </a:r>
            <a:r>
              <a:rPr kumimoji="1" lang="ja-JP" altLang="en-US" dirty="0"/>
              <a:t>日取得）</a:t>
            </a:r>
          </a:p>
          <a:p>
            <a:r>
              <a:rPr kumimoji="1" lang="ja-JP" altLang="en-US" dirty="0"/>
              <a:t>文部科学省</a:t>
            </a:r>
            <a:r>
              <a:rPr kumimoji="1" lang="en-US" altLang="ja-JP" dirty="0"/>
              <a:t>, 2015, </a:t>
            </a:r>
            <a:r>
              <a:rPr kumimoji="1" lang="ja-JP" altLang="en-US" dirty="0"/>
              <a:t>「不登校児童・生徒への支援に関する中間報告</a:t>
            </a:r>
            <a:r>
              <a:rPr kumimoji="1" lang="en-US" altLang="ja-JP" dirty="0"/>
              <a:t>――</a:t>
            </a:r>
            <a:r>
              <a:rPr kumimoji="1" lang="ja-JP" altLang="en-US" dirty="0"/>
              <a:t>一人一人の多様な課題に対応した切れ目のない組織的な支援の推進」</a:t>
            </a:r>
            <a:r>
              <a:rPr kumimoji="1" lang="en-US" altLang="ja-JP" dirty="0"/>
              <a:t>, </a:t>
            </a:r>
            <a:r>
              <a:rPr kumimoji="1" lang="ja-JP" altLang="en-US" dirty="0"/>
              <a:t>文部科学省ホームページ</a:t>
            </a:r>
            <a:r>
              <a:rPr kumimoji="1" lang="en-US" altLang="ja-JP" dirty="0"/>
              <a:t>,</a:t>
            </a:r>
          </a:p>
          <a:p>
            <a:r>
              <a:rPr kumimoji="1" lang="en-US" altLang="ja-JP" dirty="0"/>
              <a:t>https://www.mext.go.jp/component/b_menu/shingi/toushin/__icsFiles/afieldfile/2015/09/07/1361492_01.pdf</a:t>
            </a:r>
            <a:r>
              <a:rPr kumimoji="1" lang="ja-JP" altLang="en-US" dirty="0"/>
              <a:t>　（</a:t>
            </a:r>
            <a:r>
              <a:rPr kumimoji="1" lang="en-US" altLang="ja-JP" dirty="0"/>
              <a:t>2021</a:t>
            </a:r>
            <a:r>
              <a:rPr kumimoji="1" lang="ja-JP" altLang="en-US" dirty="0"/>
              <a:t>年</a:t>
            </a:r>
            <a:r>
              <a:rPr kumimoji="1" lang="en-US" altLang="ja-JP" dirty="0"/>
              <a:t>1</a:t>
            </a:r>
            <a:r>
              <a:rPr kumimoji="1" lang="ja-JP" altLang="en-US" dirty="0"/>
              <a:t>月</a:t>
            </a:r>
            <a:r>
              <a:rPr kumimoji="1" lang="en-US" altLang="ja-JP" dirty="0"/>
              <a:t>22</a:t>
            </a:r>
            <a:r>
              <a:rPr kumimoji="1" lang="ja-JP" altLang="en-US" dirty="0"/>
              <a:t>日取得）</a:t>
            </a:r>
          </a:p>
        </p:txBody>
      </p:sp>
      <p:sp>
        <p:nvSpPr>
          <p:cNvPr id="3" name="タイトル 2">
            <a:extLst>
              <a:ext uri="{FF2B5EF4-FFF2-40B4-BE49-F238E27FC236}">
                <a16:creationId xmlns:a16="http://schemas.microsoft.com/office/drawing/2014/main" id="{1120C752-5886-49B8-8757-428E68A9192B}"/>
              </a:ext>
            </a:extLst>
          </p:cNvPr>
          <p:cNvSpPr>
            <a:spLocks noGrp="1"/>
          </p:cNvSpPr>
          <p:nvPr>
            <p:ph type="title"/>
          </p:nvPr>
        </p:nvSpPr>
        <p:spPr>
          <a:xfrm>
            <a:off x="368968" y="114173"/>
            <a:ext cx="10515600" cy="1325563"/>
          </a:xfrm>
        </p:spPr>
        <p:txBody>
          <a:bodyPr>
            <a:normAutofit/>
          </a:bodyPr>
          <a:lstStyle/>
          <a:p>
            <a:r>
              <a:rPr lang="ja-JP" altLang="en-US" sz="2800" dirty="0">
                <a:latin typeface="+mj-ea"/>
              </a:rPr>
              <a:t>⑪</a:t>
            </a:r>
            <a:r>
              <a:rPr lang="ja-JP" altLang="en-US" sz="2800" dirty="0">
                <a:solidFill>
                  <a:schemeClr val="tx1"/>
                </a:solidFill>
                <a:latin typeface="+mj-ea"/>
              </a:rPr>
              <a:t>引用</a:t>
            </a:r>
            <a:r>
              <a:rPr kumimoji="1" lang="ja-JP" altLang="en-US" sz="2800" dirty="0">
                <a:solidFill>
                  <a:schemeClr val="tx1"/>
                </a:solidFill>
                <a:latin typeface="+mj-ea"/>
              </a:rPr>
              <a:t>文献・サイト</a:t>
            </a:r>
            <a:r>
              <a:rPr lang="ja-JP" altLang="en-US" sz="2800" dirty="0">
                <a:solidFill>
                  <a:schemeClr val="tx1"/>
                </a:solidFill>
                <a:latin typeface="+mj-ea"/>
              </a:rPr>
              <a:t>（</a:t>
            </a:r>
            <a:r>
              <a:rPr lang="en-US" altLang="ja-JP" sz="2800" dirty="0">
                <a:latin typeface="+mj-ea"/>
              </a:rPr>
              <a:t>4</a:t>
            </a:r>
            <a:r>
              <a:rPr lang="ja-JP" altLang="en-US" sz="2800" dirty="0">
                <a:solidFill>
                  <a:schemeClr val="tx1"/>
                </a:solidFill>
                <a:latin typeface="+mj-ea"/>
              </a:rPr>
              <a:t>）</a:t>
            </a:r>
            <a:endParaRPr lang="ja-JP" altLang="en-US" sz="2800" dirty="0"/>
          </a:p>
        </p:txBody>
      </p:sp>
      <p:sp>
        <p:nvSpPr>
          <p:cNvPr id="2" name="スライド番号プレースホルダー 1">
            <a:extLst>
              <a:ext uri="{FF2B5EF4-FFF2-40B4-BE49-F238E27FC236}">
                <a16:creationId xmlns:a16="http://schemas.microsoft.com/office/drawing/2014/main" id="{DF3DB01B-BC8A-4F36-8A77-1CD9CD9D101A}"/>
              </a:ext>
            </a:extLst>
          </p:cNvPr>
          <p:cNvSpPr>
            <a:spLocks noGrp="1"/>
          </p:cNvSpPr>
          <p:nvPr>
            <p:ph type="sldNum" sz="quarter" idx="12"/>
          </p:nvPr>
        </p:nvSpPr>
        <p:spPr/>
        <p:txBody>
          <a:bodyPr/>
          <a:lstStyle/>
          <a:p>
            <a:fld id="{D87709A5-3FF6-4392-920E-06D397A86C0C}" type="slidenum">
              <a:rPr kumimoji="1" lang="ja-JP" altLang="en-US" smtClean="0"/>
              <a:t>44</a:t>
            </a:fld>
            <a:endParaRPr kumimoji="1" lang="ja-JP" altLang="en-US" dirty="0"/>
          </a:p>
        </p:txBody>
      </p:sp>
    </p:spTree>
    <p:extLst>
      <p:ext uri="{BB962C8B-B14F-4D97-AF65-F5344CB8AC3E}">
        <p14:creationId xmlns:p14="http://schemas.microsoft.com/office/powerpoint/2010/main" val="331207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6">
            <a:extLst>
              <a:ext uri="{FF2B5EF4-FFF2-40B4-BE49-F238E27FC236}">
                <a16:creationId xmlns:a16="http://schemas.microsoft.com/office/drawing/2014/main" id="{8FC5DCED-697B-43D0-A351-0BC98AE67DE2}"/>
              </a:ext>
            </a:extLst>
          </p:cNvPr>
          <p:cNvSpPr txBox="1">
            <a:spLocks/>
          </p:cNvSpPr>
          <p:nvPr/>
        </p:nvSpPr>
        <p:spPr>
          <a:xfrm>
            <a:off x="838200" y="1528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mj-ea"/>
              </a:rPr>
              <a:t>⑪引用文献・サイト（</a:t>
            </a:r>
            <a:r>
              <a:rPr lang="en-US" altLang="ja-JP" sz="2800" dirty="0">
                <a:latin typeface="+mj-ea"/>
              </a:rPr>
              <a:t>5</a:t>
            </a:r>
            <a:r>
              <a:rPr lang="ja-JP" altLang="en-US" sz="2800" dirty="0">
                <a:latin typeface="+mj-ea"/>
              </a:rPr>
              <a:t>）</a:t>
            </a:r>
            <a:endParaRPr lang="ja-JP" altLang="en-US" sz="2800" dirty="0"/>
          </a:p>
        </p:txBody>
      </p:sp>
      <p:sp>
        <p:nvSpPr>
          <p:cNvPr id="6" name="テキスト ボックス 5">
            <a:extLst>
              <a:ext uri="{FF2B5EF4-FFF2-40B4-BE49-F238E27FC236}">
                <a16:creationId xmlns:a16="http://schemas.microsoft.com/office/drawing/2014/main" id="{11B59078-31B8-420C-9EB6-D8CEDF229DA2}"/>
              </a:ext>
            </a:extLst>
          </p:cNvPr>
          <p:cNvSpPr txBox="1"/>
          <p:nvPr/>
        </p:nvSpPr>
        <p:spPr>
          <a:xfrm>
            <a:off x="0" y="1061595"/>
            <a:ext cx="12192000" cy="3416320"/>
          </a:xfrm>
          <a:prstGeom prst="rect">
            <a:avLst/>
          </a:prstGeom>
          <a:noFill/>
        </p:spPr>
        <p:txBody>
          <a:bodyPr wrap="square" rtlCol="0">
            <a:spAutoFit/>
          </a:bodyPr>
          <a:lstStyle/>
          <a:p>
            <a:r>
              <a:rPr kumimoji="1" lang="ja-JP" altLang="en-US" dirty="0"/>
              <a:t>文部科学省初等中等教育局</a:t>
            </a:r>
            <a:r>
              <a:rPr kumimoji="1" lang="en-US" altLang="ja-JP" dirty="0"/>
              <a:t>, 2019, </a:t>
            </a:r>
            <a:r>
              <a:rPr kumimoji="1" lang="ja-JP" altLang="en-US" dirty="0"/>
              <a:t>「令和元年度国立特別支援教育総合研究所セミナー講演資料：特別支援教育に関する最新動向」</a:t>
            </a:r>
            <a:r>
              <a:rPr kumimoji="1" lang="en-US" altLang="ja-JP" dirty="0"/>
              <a:t>, </a:t>
            </a:r>
            <a:r>
              <a:rPr kumimoji="1" lang="ja-JP" altLang="en-US" dirty="0"/>
              <a:t>独立行政法人国立特別支援教育総合研究所ホームページ</a:t>
            </a:r>
            <a:r>
              <a:rPr kumimoji="1" lang="en-US" altLang="ja-JP" dirty="0"/>
              <a:t>, file:///C:/Users/shin_/Downloads/Lecture1(R1_NISEseminar)%20(2).pdf </a:t>
            </a:r>
            <a:r>
              <a:rPr kumimoji="1" lang="ja-JP" altLang="en-US" dirty="0"/>
              <a:t>（</a:t>
            </a:r>
            <a:r>
              <a:rPr kumimoji="1" lang="en-US" altLang="ja-JP" dirty="0"/>
              <a:t>2021</a:t>
            </a:r>
            <a:r>
              <a:rPr kumimoji="1" lang="ja-JP" altLang="en-US" dirty="0"/>
              <a:t>年</a:t>
            </a:r>
            <a:r>
              <a:rPr kumimoji="1" lang="en-US" altLang="ja-JP" dirty="0"/>
              <a:t>1</a:t>
            </a:r>
            <a:r>
              <a:rPr kumimoji="1" lang="ja-JP" altLang="en-US" dirty="0"/>
              <a:t>月</a:t>
            </a:r>
            <a:r>
              <a:rPr kumimoji="1" lang="en-US" altLang="ja-JP" dirty="0"/>
              <a:t>22</a:t>
            </a:r>
            <a:r>
              <a:rPr kumimoji="1" lang="ja-JP" altLang="en-US" dirty="0"/>
              <a:t>日取得）</a:t>
            </a:r>
          </a:p>
          <a:p>
            <a:r>
              <a:rPr kumimoji="1" lang="ja-JP" altLang="en-US" dirty="0"/>
              <a:t>鹿児島県</a:t>
            </a:r>
            <a:r>
              <a:rPr kumimoji="1" lang="en-US" altLang="ja-JP" dirty="0"/>
              <a:t>, 2020, </a:t>
            </a:r>
            <a:r>
              <a:rPr kumimoji="1" lang="ja-JP" altLang="en-US" dirty="0"/>
              <a:t>「令和</a:t>
            </a:r>
            <a:r>
              <a:rPr kumimoji="1" lang="en-US" altLang="ja-JP" dirty="0"/>
              <a:t>2</a:t>
            </a:r>
            <a:r>
              <a:rPr kumimoji="1" lang="ja-JP" altLang="en-US" dirty="0"/>
              <a:t>年度学校基本統計</a:t>
            </a:r>
            <a:r>
              <a:rPr kumimoji="1" lang="en-US" altLang="ja-JP" dirty="0"/>
              <a:t>――</a:t>
            </a:r>
            <a:r>
              <a:rPr kumimoji="1" lang="ja-JP" altLang="en-US" dirty="0"/>
              <a:t>学校調査・小学校について」</a:t>
            </a:r>
            <a:r>
              <a:rPr kumimoji="1" lang="en-US" altLang="ja-JP" dirty="0"/>
              <a:t>, </a:t>
            </a:r>
            <a:r>
              <a:rPr kumimoji="1" lang="ja-JP" altLang="en-US" dirty="0"/>
              <a:t>鹿児島県ホームページ</a:t>
            </a:r>
            <a:r>
              <a:rPr kumimoji="1" lang="en-US" altLang="ja-JP" dirty="0"/>
              <a:t>, http://www.pref.kagoshima.jp/ac09/tokei/bunya/kyoiku/gakko/003.html</a:t>
            </a:r>
            <a:r>
              <a:rPr kumimoji="1" lang="ja-JP" altLang="en-US" dirty="0"/>
              <a:t>　（</a:t>
            </a:r>
            <a:r>
              <a:rPr kumimoji="1" lang="en-US" altLang="ja-JP" dirty="0"/>
              <a:t>2021</a:t>
            </a:r>
            <a:r>
              <a:rPr kumimoji="1" lang="ja-JP" altLang="en-US" dirty="0"/>
              <a:t>年</a:t>
            </a:r>
            <a:r>
              <a:rPr kumimoji="1" lang="en-US" altLang="ja-JP" dirty="0"/>
              <a:t>1</a:t>
            </a:r>
            <a:r>
              <a:rPr kumimoji="1" lang="ja-JP" altLang="en-US" dirty="0"/>
              <a:t>月</a:t>
            </a:r>
            <a:r>
              <a:rPr kumimoji="1" lang="en-US" altLang="ja-JP" dirty="0"/>
              <a:t>27</a:t>
            </a:r>
            <a:r>
              <a:rPr kumimoji="1" lang="ja-JP" altLang="en-US" dirty="0"/>
              <a:t>日取得）</a:t>
            </a:r>
          </a:p>
          <a:p>
            <a:r>
              <a:rPr kumimoji="1" lang="ja-JP" altLang="en-US" dirty="0"/>
              <a:t>鹿児島県</a:t>
            </a:r>
            <a:r>
              <a:rPr kumimoji="1" lang="en-US" altLang="ja-JP" dirty="0"/>
              <a:t>, 2020, </a:t>
            </a:r>
            <a:r>
              <a:rPr kumimoji="1" lang="ja-JP" altLang="en-US" dirty="0"/>
              <a:t>「令和</a:t>
            </a:r>
            <a:r>
              <a:rPr kumimoji="1" lang="en-US" altLang="ja-JP" dirty="0"/>
              <a:t>2</a:t>
            </a:r>
            <a:r>
              <a:rPr kumimoji="1" lang="ja-JP" altLang="en-US" dirty="0"/>
              <a:t>年度学校基本統計</a:t>
            </a:r>
            <a:r>
              <a:rPr kumimoji="1" lang="en-US" altLang="ja-JP" dirty="0"/>
              <a:t>――</a:t>
            </a:r>
            <a:r>
              <a:rPr kumimoji="1" lang="ja-JP" altLang="en-US" dirty="0"/>
              <a:t>学校調査・中学校について」</a:t>
            </a:r>
            <a:r>
              <a:rPr kumimoji="1" lang="en-US" altLang="ja-JP" dirty="0"/>
              <a:t>, </a:t>
            </a:r>
            <a:r>
              <a:rPr kumimoji="1" lang="ja-JP" altLang="en-US" dirty="0"/>
              <a:t>鹿児島県ホームページ</a:t>
            </a:r>
            <a:r>
              <a:rPr kumimoji="1" lang="en-US" altLang="ja-JP" dirty="0"/>
              <a:t>, http://www.pref.kagoshima.jp/ac09/tokei/bunya/kyoiku/gakko/004.html</a:t>
            </a:r>
            <a:r>
              <a:rPr kumimoji="1" lang="ja-JP" altLang="en-US" dirty="0"/>
              <a:t>　（</a:t>
            </a:r>
            <a:r>
              <a:rPr kumimoji="1" lang="en-US" altLang="ja-JP" dirty="0"/>
              <a:t>2021</a:t>
            </a:r>
            <a:r>
              <a:rPr kumimoji="1" lang="ja-JP" altLang="en-US" dirty="0"/>
              <a:t>年</a:t>
            </a:r>
            <a:r>
              <a:rPr kumimoji="1" lang="en-US" altLang="ja-JP" dirty="0"/>
              <a:t>1</a:t>
            </a:r>
            <a:r>
              <a:rPr kumimoji="1" lang="ja-JP" altLang="en-US" dirty="0"/>
              <a:t>月</a:t>
            </a:r>
            <a:r>
              <a:rPr kumimoji="1" lang="en-US" altLang="ja-JP" dirty="0"/>
              <a:t>27</a:t>
            </a:r>
            <a:r>
              <a:rPr kumimoji="1" lang="ja-JP" altLang="en-US" dirty="0"/>
              <a:t>日取得）</a:t>
            </a:r>
          </a:p>
          <a:p>
            <a:r>
              <a:rPr kumimoji="1" lang="ja-JP" altLang="en-US" dirty="0"/>
              <a:t>　政府広報オンライン</a:t>
            </a:r>
            <a:r>
              <a:rPr kumimoji="1" lang="en-US" altLang="ja-JP" dirty="0"/>
              <a:t>, </a:t>
            </a:r>
            <a:r>
              <a:rPr kumimoji="1" lang="ja-JP" altLang="en-US" dirty="0"/>
              <a:t>「理解する：発達障害って何だろう？」</a:t>
            </a:r>
          </a:p>
          <a:p>
            <a:r>
              <a:rPr kumimoji="1" lang="ja-JP" altLang="en-US" dirty="0"/>
              <a:t>　</a:t>
            </a:r>
            <a:r>
              <a:rPr kumimoji="1" lang="en-US" altLang="ja-JP" dirty="0"/>
              <a:t>https://www.gov-online.go.jp/featured/201104/contents/rikai.html</a:t>
            </a:r>
            <a:r>
              <a:rPr kumimoji="1" lang="ja-JP" altLang="en-US" dirty="0"/>
              <a:t>　（</a:t>
            </a:r>
            <a:r>
              <a:rPr kumimoji="1" lang="en-US" altLang="ja-JP" dirty="0"/>
              <a:t>2021</a:t>
            </a:r>
            <a:r>
              <a:rPr kumimoji="1" lang="ja-JP" altLang="en-US" dirty="0"/>
              <a:t>年</a:t>
            </a:r>
            <a:r>
              <a:rPr kumimoji="1" lang="en-US" altLang="ja-JP" dirty="0"/>
              <a:t>1</a:t>
            </a:r>
            <a:r>
              <a:rPr kumimoji="1" lang="ja-JP" altLang="en-US" dirty="0"/>
              <a:t>月</a:t>
            </a:r>
            <a:r>
              <a:rPr kumimoji="1" lang="en-US" altLang="ja-JP" dirty="0"/>
              <a:t>22</a:t>
            </a:r>
            <a:r>
              <a:rPr kumimoji="1" lang="ja-JP" altLang="en-US" dirty="0"/>
              <a:t>日取得）</a:t>
            </a:r>
          </a:p>
          <a:p>
            <a:r>
              <a:rPr kumimoji="1" lang="en-US" altLang="ja-JP" dirty="0"/>
              <a:t>e-Stat</a:t>
            </a:r>
            <a:r>
              <a:rPr kumimoji="1" lang="ja-JP" altLang="en-US" dirty="0"/>
              <a:t>（政府統計の総合窓口）「学校基本調査」</a:t>
            </a:r>
          </a:p>
          <a:p>
            <a:r>
              <a:rPr kumimoji="1" lang="en-US" altLang="ja-JP" dirty="0"/>
              <a:t>https://www.e-stat.go.jp/stat-search/files?page=1&amp;toukei=00400001&amp;tstat=000001011528</a:t>
            </a:r>
            <a:r>
              <a:rPr kumimoji="1" lang="ja-JP" altLang="en-US" dirty="0"/>
              <a:t>　（</a:t>
            </a:r>
            <a:r>
              <a:rPr kumimoji="1" lang="en-US" altLang="ja-JP" dirty="0"/>
              <a:t>2021</a:t>
            </a:r>
            <a:r>
              <a:rPr kumimoji="1" lang="ja-JP" altLang="en-US" dirty="0"/>
              <a:t>年</a:t>
            </a:r>
            <a:r>
              <a:rPr kumimoji="1" lang="en-US" altLang="ja-JP" dirty="0"/>
              <a:t>1</a:t>
            </a:r>
            <a:r>
              <a:rPr kumimoji="1" lang="ja-JP" altLang="en-US" dirty="0"/>
              <a:t>月</a:t>
            </a:r>
            <a:r>
              <a:rPr kumimoji="1" lang="en-US" altLang="ja-JP" dirty="0"/>
              <a:t>22</a:t>
            </a:r>
            <a:r>
              <a:rPr kumimoji="1" lang="ja-JP" altLang="en-US" dirty="0"/>
              <a:t>日取得）</a:t>
            </a:r>
          </a:p>
        </p:txBody>
      </p:sp>
      <p:sp>
        <p:nvSpPr>
          <p:cNvPr id="2" name="スライド番号プレースホルダー 1">
            <a:extLst>
              <a:ext uri="{FF2B5EF4-FFF2-40B4-BE49-F238E27FC236}">
                <a16:creationId xmlns:a16="http://schemas.microsoft.com/office/drawing/2014/main" id="{AB587DCC-1968-45A2-B51F-7AB6A8A39037}"/>
              </a:ext>
            </a:extLst>
          </p:cNvPr>
          <p:cNvSpPr>
            <a:spLocks noGrp="1"/>
          </p:cNvSpPr>
          <p:nvPr>
            <p:ph type="sldNum" sz="quarter" idx="12"/>
          </p:nvPr>
        </p:nvSpPr>
        <p:spPr/>
        <p:txBody>
          <a:bodyPr/>
          <a:lstStyle/>
          <a:p>
            <a:fld id="{D87709A5-3FF6-4392-920E-06D397A86C0C}" type="slidenum">
              <a:rPr kumimoji="1" lang="ja-JP" altLang="en-US" smtClean="0"/>
              <a:t>45</a:t>
            </a:fld>
            <a:endParaRPr kumimoji="1" lang="ja-JP" altLang="en-US" dirty="0"/>
          </a:p>
        </p:txBody>
      </p:sp>
    </p:spTree>
    <p:extLst>
      <p:ext uri="{BB962C8B-B14F-4D97-AF65-F5344CB8AC3E}">
        <p14:creationId xmlns:p14="http://schemas.microsoft.com/office/powerpoint/2010/main" val="2083994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2BC24F8-8067-4082-A1B1-2565CBEE65FE}"/>
              </a:ext>
            </a:extLst>
          </p:cNvPr>
          <p:cNvSpPr txBox="1"/>
          <p:nvPr/>
        </p:nvSpPr>
        <p:spPr>
          <a:xfrm>
            <a:off x="489857" y="2921168"/>
            <a:ext cx="11266714" cy="1015663"/>
          </a:xfrm>
          <a:prstGeom prst="rect">
            <a:avLst/>
          </a:prstGeom>
          <a:noFill/>
        </p:spPr>
        <p:txBody>
          <a:bodyPr wrap="square" rtlCol="0">
            <a:spAutoFit/>
          </a:bodyPr>
          <a:lstStyle/>
          <a:p>
            <a:r>
              <a:rPr kumimoji="1" lang="ja-JP" altLang="en-US" sz="6000" dirty="0"/>
              <a:t>ご清聴ありがとうございました。</a:t>
            </a:r>
          </a:p>
        </p:txBody>
      </p:sp>
      <p:sp>
        <p:nvSpPr>
          <p:cNvPr id="3" name="スライド番号プレースホルダー 2">
            <a:extLst>
              <a:ext uri="{FF2B5EF4-FFF2-40B4-BE49-F238E27FC236}">
                <a16:creationId xmlns:a16="http://schemas.microsoft.com/office/drawing/2014/main" id="{6C64FD1E-08C7-46C3-A6D8-6C44625B928F}"/>
              </a:ext>
            </a:extLst>
          </p:cNvPr>
          <p:cNvSpPr>
            <a:spLocks noGrp="1"/>
          </p:cNvSpPr>
          <p:nvPr>
            <p:ph type="sldNum" sz="quarter" idx="12"/>
          </p:nvPr>
        </p:nvSpPr>
        <p:spPr/>
        <p:txBody>
          <a:bodyPr/>
          <a:lstStyle/>
          <a:p>
            <a:fld id="{D87709A5-3FF6-4392-920E-06D397A86C0C}" type="slidenum">
              <a:rPr kumimoji="1" lang="ja-JP" altLang="en-US" smtClean="0"/>
              <a:t>46</a:t>
            </a:fld>
            <a:endParaRPr kumimoji="1" lang="ja-JP" altLang="en-US"/>
          </a:p>
        </p:txBody>
      </p:sp>
    </p:spTree>
    <p:extLst>
      <p:ext uri="{BB962C8B-B14F-4D97-AF65-F5344CB8AC3E}">
        <p14:creationId xmlns:p14="http://schemas.microsoft.com/office/powerpoint/2010/main" val="3764934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40D4E2A-EEE3-4822-A37A-CCE52A1AF2ED}"/>
              </a:ext>
            </a:extLst>
          </p:cNvPr>
          <p:cNvSpPr>
            <a:spLocks noGrp="1"/>
          </p:cNvSpPr>
          <p:nvPr>
            <p:ph idx="1"/>
          </p:nvPr>
        </p:nvSpPr>
        <p:spPr/>
        <p:txBody>
          <a:bodyPr/>
          <a:lstStyle/>
          <a:p>
            <a:pPr marL="0" indent="0">
              <a:buNone/>
            </a:pPr>
            <a:r>
              <a:rPr kumimoji="1" lang="ja-JP" altLang="en-US" dirty="0"/>
              <a:t>シンボリック相互作用論</a:t>
            </a:r>
            <a:endParaRPr kumimoji="1" lang="en-US" altLang="ja-JP" dirty="0"/>
          </a:p>
          <a:p>
            <a:pPr marL="0" indent="0">
              <a:buNone/>
            </a:pPr>
            <a:r>
              <a:rPr lang="ja-JP" altLang="en-US" dirty="0"/>
              <a:t>　⇒社会学の分析方法の１つ</a:t>
            </a:r>
            <a:endParaRPr lang="en-US" altLang="ja-JP" dirty="0"/>
          </a:p>
          <a:p>
            <a:pPr marL="0" indent="0">
              <a:buNone/>
            </a:pPr>
            <a:endParaRPr kumimoji="1" lang="en-US" altLang="ja-JP" dirty="0"/>
          </a:p>
          <a:p>
            <a:pPr marL="0" indent="0">
              <a:buNone/>
            </a:pPr>
            <a:r>
              <a:rPr kumimoji="1" lang="ja-JP" altLang="en-US" dirty="0"/>
              <a:t>行為の「意味」に着目</a:t>
            </a:r>
            <a:endParaRPr kumimoji="1" lang="en-US" altLang="ja-JP" dirty="0"/>
          </a:p>
          <a:p>
            <a:pPr marL="0" indent="0">
              <a:buNone/>
            </a:pPr>
            <a:r>
              <a:rPr lang="ja-JP" altLang="en-US" dirty="0"/>
              <a:t>・人は「意味」に</a:t>
            </a:r>
            <a:r>
              <a:rPr lang="ja-JP" altLang="en-US" b="1" dirty="0">
                <a:solidFill>
                  <a:srgbClr val="FF0000"/>
                </a:solidFill>
              </a:rPr>
              <a:t>基づいて行為</a:t>
            </a:r>
            <a:r>
              <a:rPr lang="ja-JP" altLang="en-US" dirty="0"/>
              <a:t>する</a:t>
            </a:r>
            <a:endParaRPr lang="en-US" altLang="ja-JP" dirty="0"/>
          </a:p>
          <a:p>
            <a:pPr marL="0" indent="0">
              <a:buNone/>
            </a:pPr>
            <a:r>
              <a:rPr kumimoji="1" lang="ja-JP" altLang="en-US" dirty="0"/>
              <a:t>・その「意味」は</a:t>
            </a:r>
            <a:r>
              <a:rPr kumimoji="1" lang="ja-JP" altLang="en-US" b="1" dirty="0">
                <a:solidFill>
                  <a:srgbClr val="FF0000"/>
                </a:solidFill>
              </a:rPr>
              <a:t>相互行為</a:t>
            </a:r>
            <a:r>
              <a:rPr kumimoji="1" lang="ja-JP" altLang="en-US" dirty="0"/>
              <a:t>を通じて作られる</a:t>
            </a:r>
            <a:endParaRPr kumimoji="1" lang="en-US" altLang="ja-JP" dirty="0"/>
          </a:p>
          <a:p>
            <a:pPr marL="0" indent="0">
              <a:buNone/>
            </a:pPr>
            <a:r>
              <a:rPr lang="ja-JP" altLang="en-US" dirty="0"/>
              <a:t>・「意味」は</a:t>
            </a:r>
            <a:r>
              <a:rPr lang="ja-JP" altLang="en-US" b="1" dirty="0">
                <a:solidFill>
                  <a:srgbClr val="FF0000"/>
                </a:solidFill>
              </a:rPr>
              <a:t>解釈</a:t>
            </a:r>
            <a:r>
              <a:rPr lang="ja-JP" altLang="en-US" dirty="0"/>
              <a:t>され、</a:t>
            </a:r>
            <a:r>
              <a:rPr lang="ja-JP" altLang="en-US" b="1" dirty="0">
                <a:solidFill>
                  <a:srgbClr val="FF0000"/>
                </a:solidFill>
              </a:rPr>
              <a:t>変更・修正</a:t>
            </a:r>
            <a:r>
              <a:rPr lang="ja-JP" altLang="en-US" dirty="0"/>
              <a:t>される</a:t>
            </a:r>
            <a:endParaRPr kumimoji="1" lang="en-US" altLang="ja-JP" dirty="0"/>
          </a:p>
        </p:txBody>
      </p:sp>
      <p:sp>
        <p:nvSpPr>
          <p:cNvPr id="4" name="スライド番号プレースホルダー 3">
            <a:extLst>
              <a:ext uri="{FF2B5EF4-FFF2-40B4-BE49-F238E27FC236}">
                <a16:creationId xmlns:a16="http://schemas.microsoft.com/office/drawing/2014/main" id="{F5710F1C-BAF3-4497-96D5-50B91657D422}"/>
              </a:ext>
            </a:extLst>
          </p:cNvPr>
          <p:cNvSpPr>
            <a:spLocks noGrp="1"/>
          </p:cNvSpPr>
          <p:nvPr>
            <p:ph type="sldNum" sz="quarter" idx="12"/>
          </p:nvPr>
        </p:nvSpPr>
        <p:spPr/>
        <p:txBody>
          <a:bodyPr/>
          <a:lstStyle/>
          <a:p>
            <a:fld id="{D87709A5-3FF6-4392-920E-06D397A86C0C}" type="slidenum">
              <a:rPr kumimoji="1" lang="ja-JP" altLang="en-US" smtClean="0"/>
              <a:t>47</a:t>
            </a:fld>
            <a:endParaRPr kumimoji="1" lang="ja-JP" altLang="en-US" dirty="0"/>
          </a:p>
        </p:txBody>
      </p:sp>
      <p:sp>
        <p:nvSpPr>
          <p:cNvPr id="5" name="タイトル 1">
            <a:extLst>
              <a:ext uri="{FF2B5EF4-FFF2-40B4-BE49-F238E27FC236}">
                <a16:creationId xmlns:a16="http://schemas.microsoft.com/office/drawing/2014/main" id="{8092A305-4D5E-4AB7-A7D3-89C6BC280310}"/>
              </a:ext>
            </a:extLst>
          </p:cNvPr>
          <p:cNvSpPr>
            <a:spLocks noGrp="1"/>
          </p:cNvSpPr>
          <p:nvPr>
            <p:ph type="title"/>
          </p:nvPr>
        </p:nvSpPr>
        <p:spPr>
          <a:xfrm>
            <a:off x="838200" y="365125"/>
            <a:ext cx="10515600" cy="1325563"/>
          </a:xfrm>
        </p:spPr>
        <p:txBody>
          <a:bodyPr>
            <a:normAutofit/>
          </a:bodyPr>
          <a:lstStyle/>
          <a:p>
            <a:r>
              <a:rPr lang="ja-JP" altLang="en-US" sz="2800" dirty="0">
                <a:solidFill>
                  <a:schemeClr val="tx1"/>
                </a:solidFill>
                <a:latin typeface="+mj-ea"/>
              </a:rPr>
              <a:t>シンボリック相互作用論とは</a:t>
            </a:r>
            <a:endParaRPr kumimoji="1" lang="ja-JP" altLang="en-US" sz="2800" dirty="0"/>
          </a:p>
        </p:txBody>
      </p:sp>
    </p:spTree>
    <p:extLst>
      <p:ext uri="{BB962C8B-B14F-4D97-AF65-F5344CB8AC3E}">
        <p14:creationId xmlns:p14="http://schemas.microsoft.com/office/powerpoint/2010/main" val="947991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35F092C-8D1E-4EE5-9516-A24C47D9D81D}"/>
              </a:ext>
            </a:extLst>
          </p:cNvPr>
          <p:cNvGrpSpPr/>
          <p:nvPr/>
        </p:nvGrpSpPr>
        <p:grpSpPr>
          <a:xfrm>
            <a:off x="1061074" y="1463040"/>
            <a:ext cx="9545966" cy="5034705"/>
            <a:chOff x="2422514" y="3429000"/>
            <a:chExt cx="5978740" cy="3068745"/>
          </a:xfrm>
        </p:grpSpPr>
        <p:pic>
          <p:nvPicPr>
            <p:cNvPr id="11" name="グラフィックス 10" descr="男性">
              <a:extLst>
                <a:ext uri="{FF2B5EF4-FFF2-40B4-BE49-F238E27FC236}">
                  <a16:creationId xmlns:a16="http://schemas.microsoft.com/office/drawing/2014/main" id="{36A13891-BA0E-45CF-BDA0-D7C55F620D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1386" y="3518438"/>
              <a:ext cx="2889868" cy="2889868"/>
            </a:xfrm>
            <a:prstGeom prst="rect">
              <a:avLst/>
            </a:prstGeom>
          </p:spPr>
        </p:pic>
        <p:pic>
          <p:nvPicPr>
            <p:cNvPr id="17" name="グラフィックス 16" descr="女性">
              <a:extLst>
                <a:ext uri="{FF2B5EF4-FFF2-40B4-BE49-F238E27FC236}">
                  <a16:creationId xmlns:a16="http://schemas.microsoft.com/office/drawing/2014/main" id="{5079333B-10F8-4F70-8B8C-B533D4BC1E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22514" y="3429000"/>
              <a:ext cx="3068745" cy="3068745"/>
            </a:xfrm>
            <a:prstGeom prst="rect">
              <a:avLst/>
            </a:prstGeom>
          </p:spPr>
        </p:pic>
        <p:sp>
          <p:nvSpPr>
            <p:cNvPr id="20" name="矢印: 左 19">
              <a:extLst>
                <a:ext uri="{FF2B5EF4-FFF2-40B4-BE49-F238E27FC236}">
                  <a16:creationId xmlns:a16="http://schemas.microsoft.com/office/drawing/2014/main" id="{9CCD3A8A-25F4-45E3-B1A9-DBFAD8CCA984}"/>
                </a:ext>
              </a:extLst>
            </p:cNvPr>
            <p:cNvSpPr/>
            <p:nvPr/>
          </p:nvSpPr>
          <p:spPr>
            <a:xfrm>
              <a:off x="4804691" y="4130180"/>
              <a:ext cx="1373137" cy="5769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左 20">
              <a:extLst>
                <a:ext uri="{FF2B5EF4-FFF2-40B4-BE49-F238E27FC236}">
                  <a16:creationId xmlns:a16="http://schemas.microsoft.com/office/drawing/2014/main" id="{6E69C863-8882-4C4B-9762-D2102A319DDA}"/>
                </a:ext>
              </a:extLst>
            </p:cNvPr>
            <p:cNvSpPr/>
            <p:nvPr/>
          </p:nvSpPr>
          <p:spPr>
            <a:xfrm rot="10800000">
              <a:off x="4912178" y="5362832"/>
              <a:ext cx="1338656" cy="620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2FA380DA-0F65-415B-A548-CA5250C71816}"/>
              </a:ext>
            </a:extLst>
          </p:cNvPr>
          <p:cNvSpPr txBox="1"/>
          <p:nvPr/>
        </p:nvSpPr>
        <p:spPr>
          <a:xfrm>
            <a:off x="726676" y="618929"/>
            <a:ext cx="10912874" cy="523220"/>
          </a:xfrm>
          <a:prstGeom prst="rect">
            <a:avLst/>
          </a:prstGeom>
          <a:noFill/>
        </p:spPr>
        <p:txBody>
          <a:bodyPr wrap="square" rtlCol="0">
            <a:spAutoFit/>
          </a:bodyPr>
          <a:lstStyle/>
          <a:p>
            <a:r>
              <a:rPr kumimoji="1" lang="ja-JP" altLang="en-US" sz="2800" b="1" dirty="0"/>
              <a:t>コミュニケーション</a:t>
            </a:r>
            <a:r>
              <a:rPr kumimoji="1" lang="ja-JP" altLang="en-US" sz="2800" dirty="0"/>
              <a:t>とは・・・・自己と他者との相互作用である</a:t>
            </a:r>
          </a:p>
        </p:txBody>
      </p:sp>
      <p:sp>
        <p:nvSpPr>
          <p:cNvPr id="4" name="スライド番号プレースホルダー 3">
            <a:extLst>
              <a:ext uri="{FF2B5EF4-FFF2-40B4-BE49-F238E27FC236}">
                <a16:creationId xmlns:a16="http://schemas.microsoft.com/office/drawing/2014/main" id="{0AD904EA-8F88-4E8F-BEEF-3580A7F17D0C}"/>
              </a:ext>
            </a:extLst>
          </p:cNvPr>
          <p:cNvSpPr>
            <a:spLocks noGrp="1"/>
          </p:cNvSpPr>
          <p:nvPr>
            <p:ph type="sldNum" sz="quarter" idx="12"/>
          </p:nvPr>
        </p:nvSpPr>
        <p:spPr/>
        <p:txBody>
          <a:bodyPr/>
          <a:lstStyle/>
          <a:p>
            <a:fld id="{AEECA6FD-7186-4437-B76C-0C75417BA401}" type="slidenum">
              <a:rPr kumimoji="1" lang="ja-JP" altLang="en-US" smtClean="0"/>
              <a:t>48</a:t>
            </a:fld>
            <a:endParaRPr kumimoji="1" lang="ja-JP" altLang="en-US"/>
          </a:p>
        </p:txBody>
      </p:sp>
    </p:spTree>
    <p:extLst>
      <p:ext uri="{BB962C8B-B14F-4D97-AF65-F5344CB8AC3E}">
        <p14:creationId xmlns:p14="http://schemas.microsoft.com/office/powerpoint/2010/main" val="1195942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35F092C-8D1E-4EE5-9516-A24C47D9D81D}"/>
              </a:ext>
            </a:extLst>
          </p:cNvPr>
          <p:cNvGrpSpPr/>
          <p:nvPr/>
        </p:nvGrpSpPr>
        <p:grpSpPr>
          <a:xfrm>
            <a:off x="1156253" y="1282352"/>
            <a:ext cx="9545966" cy="5034705"/>
            <a:chOff x="2422514" y="3429000"/>
            <a:chExt cx="5978740" cy="3068745"/>
          </a:xfrm>
        </p:grpSpPr>
        <p:pic>
          <p:nvPicPr>
            <p:cNvPr id="11" name="グラフィックス 10" descr="男性">
              <a:extLst>
                <a:ext uri="{FF2B5EF4-FFF2-40B4-BE49-F238E27FC236}">
                  <a16:creationId xmlns:a16="http://schemas.microsoft.com/office/drawing/2014/main" id="{36A13891-BA0E-45CF-BDA0-D7C55F620D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1386" y="3518438"/>
              <a:ext cx="2889868" cy="2889868"/>
            </a:xfrm>
            <a:prstGeom prst="rect">
              <a:avLst/>
            </a:prstGeom>
          </p:spPr>
        </p:pic>
        <p:pic>
          <p:nvPicPr>
            <p:cNvPr id="17" name="グラフィックス 16" descr="女性">
              <a:extLst>
                <a:ext uri="{FF2B5EF4-FFF2-40B4-BE49-F238E27FC236}">
                  <a16:creationId xmlns:a16="http://schemas.microsoft.com/office/drawing/2014/main" id="{5079333B-10F8-4F70-8B8C-B533D4BC1E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22514" y="3429000"/>
              <a:ext cx="3068745" cy="3068745"/>
            </a:xfrm>
            <a:prstGeom prst="rect">
              <a:avLst/>
            </a:prstGeom>
          </p:spPr>
        </p:pic>
        <p:sp>
          <p:nvSpPr>
            <p:cNvPr id="20" name="矢印: 左 19">
              <a:extLst>
                <a:ext uri="{FF2B5EF4-FFF2-40B4-BE49-F238E27FC236}">
                  <a16:creationId xmlns:a16="http://schemas.microsoft.com/office/drawing/2014/main" id="{9CCD3A8A-25F4-45E3-B1A9-DBFAD8CCA984}"/>
                </a:ext>
              </a:extLst>
            </p:cNvPr>
            <p:cNvSpPr/>
            <p:nvPr/>
          </p:nvSpPr>
          <p:spPr>
            <a:xfrm>
              <a:off x="4804691" y="4130180"/>
              <a:ext cx="1373137" cy="5769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矢印: 左 20">
              <a:extLst>
                <a:ext uri="{FF2B5EF4-FFF2-40B4-BE49-F238E27FC236}">
                  <a16:creationId xmlns:a16="http://schemas.microsoft.com/office/drawing/2014/main" id="{6E69C863-8882-4C4B-9762-D2102A319DDA}"/>
                </a:ext>
              </a:extLst>
            </p:cNvPr>
            <p:cNvSpPr/>
            <p:nvPr/>
          </p:nvSpPr>
          <p:spPr>
            <a:xfrm rot="10800000">
              <a:off x="4912178" y="5362832"/>
              <a:ext cx="1338656" cy="620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正方形/長方形 3">
            <a:extLst>
              <a:ext uri="{FF2B5EF4-FFF2-40B4-BE49-F238E27FC236}">
                <a16:creationId xmlns:a16="http://schemas.microsoft.com/office/drawing/2014/main" id="{23886370-DA9E-4FD3-854F-2891A771B85E}"/>
              </a:ext>
            </a:extLst>
          </p:cNvPr>
          <p:cNvSpPr/>
          <p:nvPr/>
        </p:nvSpPr>
        <p:spPr>
          <a:xfrm>
            <a:off x="6064544" y="2600734"/>
            <a:ext cx="819150" cy="9464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05EEED5D-ACBF-41B4-872F-CC9AA169A7DC}"/>
              </a:ext>
            </a:extLst>
          </p:cNvPr>
          <p:cNvSpPr/>
          <p:nvPr/>
        </p:nvSpPr>
        <p:spPr>
          <a:xfrm>
            <a:off x="5141641" y="4698072"/>
            <a:ext cx="819150" cy="9464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3D17D9D-94FF-4C69-8E05-1A5A6A808A7D}"/>
              </a:ext>
            </a:extLst>
          </p:cNvPr>
          <p:cNvSpPr txBox="1"/>
          <p:nvPr/>
        </p:nvSpPr>
        <p:spPr>
          <a:xfrm>
            <a:off x="1562655" y="618201"/>
            <a:ext cx="8986630" cy="523220"/>
          </a:xfrm>
          <a:prstGeom prst="rect">
            <a:avLst/>
          </a:prstGeom>
          <a:noFill/>
        </p:spPr>
        <p:txBody>
          <a:bodyPr wrap="square" rtlCol="0">
            <a:spAutoFit/>
          </a:bodyPr>
          <a:lstStyle/>
          <a:p>
            <a:r>
              <a:rPr kumimoji="1" lang="ja-JP" altLang="en-US" sz="2800" b="1" dirty="0"/>
              <a:t>自己も他者も互いに「ブラックボックス」である</a:t>
            </a:r>
          </a:p>
        </p:txBody>
      </p:sp>
      <p:sp>
        <p:nvSpPr>
          <p:cNvPr id="3" name="スライド番号プレースホルダー 2">
            <a:extLst>
              <a:ext uri="{FF2B5EF4-FFF2-40B4-BE49-F238E27FC236}">
                <a16:creationId xmlns:a16="http://schemas.microsoft.com/office/drawing/2014/main" id="{6B9494AD-CBDC-429A-879B-C5FF776A0FD8}"/>
              </a:ext>
            </a:extLst>
          </p:cNvPr>
          <p:cNvSpPr>
            <a:spLocks noGrp="1"/>
          </p:cNvSpPr>
          <p:nvPr>
            <p:ph type="sldNum" sz="quarter" idx="12"/>
          </p:nvPr>
        </p:nvSpPr>
        <p:spPr/>
        <p:txBody>
          <a:bodyPr/>
          <a:lstStyle/>
          <a:p>
            <a:fld id="{AEECA6FD-7186-4437-B76C-0C75417BA401}" type="slidenum">
              <a:rPr kumimoji="1" lang="ja-JP" altLang="en-US" smtClean="0"/>
              <a:t>49</a:t>
            </a:fld>
            <a:endParaRPr kumimoji="1" lang="ja-JP" altLang="en-US"/>
          </a:p>
        </p:txBody>
      </p:sp>
    </p:spTree>
    <p:extLst>
      <p:ext uri="{BB962C8B-B14F-4D97-AF65-F5344CB8AC3E}">
        <p14:creationId xmlns:p14="http://schemas.microsoft.com/office/powerpoint/2010/main" val="195278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0545E2-3D4E-494B-80E6-9BE2CB7F2BD8}"/>
              </a:ext>
            </a:extLst>
          </p:cNvPr>
          <p:cNvSpPr>
            <a:spLocks noGrp="1"/>
          </p:cNvSpPr>
          <p:nvPr>
            <p:ph type="title"/>
          </p:nvPr>
        </p:nvSpPr>
        <p:spPr/>
        <p:txBody>
          <a:bodyPr>
            <a:normAutofit/>
          </a:bodyPr>
          <a:lstStyle/>
          <a:p>
            <a:r>
              <a:rPr lang="ja-JP" altLang="en-US" sz="2800" dirty="0"/>
              <a:t>③研究の背景（</a:t>
            </a:r>
            <a:r>
              <a:rPr lang="en-US" altLang="ja-JP" sz="2800" dirty="0"/>
              <a:t>1</a:t>
            </a:r>
            <a:r>
              <a:rPr lang="ja-JP" altLang="en-US" sz="2800" dirty="0"/>
              <a:t>）ーー発達障害の定義ーー</a:t>
            </a:r>
            <a:endParaRPr kumimoji="1" lang="ja-JP" altLang="en-US" sz="2800" dirty="0"/>
          </a:p>
        </p:txBody>
      </p:sp>
      <p:sp>
        <p:nvSpPr>
          <p:cNvPr id="3" name="コンテンツ プレースホルダー 2">
            <a:extLst>
              <a:ext uri="{FF2B5EF4-FFF2-40B4-BE49-F238E27FC236}">
                <a16:creationId xmlns:a16="http://schemas.microsoft.com/office/drawing/2014/main" id="{CD63F531-B35C-401C-8F26-A00DF2C5835A}"/>
              </a:ext>
            </a:extLst>
          </p:cNvPr>
          <p:cNvSpPr>
            <a:spLocks noGrp="1"/>
          </p:cNvSpPr>
          <p:nvPr>
            <p:ph idx="1"/>
          </p:nvPr>
        </p:nvSpPr>
        <p:spPr>
          <a:xfrm>
            <a:off x="838200" y="1713331"/>
            <a:ext cx="10515600" cy="4351338"/>
          </a:xfrm>
        </p:spPr>
        <p:txBody>
          <a:bodyPr/>
          <a:lstStyle/>
          <a:p>
            <a:pPr marL="0" indent="0">
              <a:buNone/>
            </a:pPr>
            <a:r>
              <a:rPr kumimoji="1" lang="ja-JP" altLang="en-US" sz="2000" b="1" dirty="0"/>
              <a:t>発達障害者支援法　第</a:t>
            </a:r>
            <a:r>
              <a:rPr kumimoji="1" lang="en-US" altLang="ja-JP" sz="2000" b="1" dirty="0"/>
              <a:t>2</a:t>
            </a:r>
            <a:r>
              <a:rPr kumimoji="1" lang="ja-JP" altLang="en-US" sz="2000" b="1" dirty="0"/>
              <a:t>条（定義）</a:t>
            </a:r>
            <a:endParaRPr kumimoji="1" lang="en-US" altLang="ja-JP" sz="2000" b="1" dirty="0"/>
          </a:p>
          <a:p>
            <a:pPr marL="0" indent="0">
              <a:buNone/>
            </a:pPr>
            <a:r>
              <a:rPr lang="ja-JP" altLang="en-US" sz="2000" i="0" dirty="0">
                <a:effectLst/>
                <a:latin typeface="+mn-ea"/>
              </a:rPr>
              <a:t>この法律において</a:t>
            </a:r>
            <a:r>
              <a:rPr kumimoji="1" lang="ja-JP" altLang="en-US" sz="2000" dirty="0"/>
              <a:t>「発達障害」とは、</a:t>
            </a:r>
            <a:r>
              <a:rPr kumimoji="1" lang="ja-JP" altLang="en-US" sz="2000" b="1" dirty="0">
                <a:solidFill>
                  <a:srgbClr val="FF0000"/>
                </a:solidFill>
              </a:rPr>
              <a:t>自閉症</a:t>
            </a:r>
            <a:r>
              <a:rPr kumimoji="1" lang="ja-JP" altLang="en-US" sz="2000" dirty="0"/>
              <a:t>、</a:t>
            </a:r>
            <a:r>
              <a:rPr kumimoji="1" lang="ja-JP" altLang="en-US" sz="2000" b="1" dirty="0">
                <a:solidFill>
                  <a:srgbClr val="FF0000"/>
                </a:solidFill>
              </a:rPr>
              <a:t>アスペルガー症候群その他の広汎性発達障害</a:t>
            </a:r>
            <a:r>
              <a:rPr kumimoji="1" lang="ja-JP" altLang="en-US" sz="2000" dirty="0"/>
              <a:t>、</a:t>
            </a:r>
            <a:r>
              <a:rPr kumimoji="1" lang="ja-JP" altLang="en-US" sz="2000" b="1" dirty="0">
                <a:solidFill>
                  <a:srgbClr val="FF0000"/>
                </a:solidFill>
              </a:rPr>
              <a:t>学習障害</a:t>
            </a:r>
            <a:r>
              <a:rPr kumimoji="1" lang="ja-JP" altLang="en-US" sz="2000" dirty="0"/>
              <a:t>、</a:t>
            </a:r>
            <a:r>
              <a:rPr kumimoji="1" lang="ja-JP" altLang="en-US" sz="2000" b="1" dirty="0">
                <a:solidFill>
                  <a:srgbClr val="FF0000"/>
                </a:solidFill>
              </a:rPr>
              <a:t>注意欠陥多動性障害</a:t>
            </a:r>
            <a:r>
              <a:rPr kumimoji="1" lang="ja-JP" altLang="en-US" sz="2000" dirty="0"/>
              <a:t>その他これに類する脳機能の障害であってその症状が通常低年齢において発現するものとして政令で定めるものをいう。</a:t>
            </a:r>
            <a:endParaRPr kumimoji="1" lang="en-US" altLang="ja-JP" sz="2000" dirty="0"/>
          </a:p>
          <a:p>
            <a:pPr marL="0" indent="0">
              <a:buNone/>
            </a:pPr>
            <a:endParaRPr kumimoji="1" lang="en-US" altLang="ja-JP" dirty="0"/>
          </a:p>
          <a:p>
            <a:pPr marL="0" indent="0">
              <a:buNone/>
            </a:pPr>
            <a:endParaRPr kumimoji="1" lang="ja-JP" altLang="en-US" dirty="0"/>
          </a:p>
        </p:txBody>
      </p:sp>
      <p:sp>
        <p:nvSpPr>
          <p:cNvPr id="7" name="テキスト ボックス 6">
            <a:extLst>
              <a:ext uri="{FF2B5EF4-FFF2-40B4-BE49-F238E27FC236}">
                <a16:creationId xmlns:a16="http://schemas.microsoft.com/office/drawing/2014/main" id="{3BBA3D1F-87BE-49F8-ACFB-3772313BAA0B}"/>
              </a:ext>
            </a:extLst>
          </p:cNvPr>
          <p:cNvSpPr txBox="1"/>
          <p:nvPr/>
        </p:nvSpPr>
        <p:spPr>
          <a:xfrm>
            <a:off x="5125103" y="3429000"/>
            <a:ext cx="5698435" cy="2308324"/>
          </a:xfrm>
          <a:prstGeom prst="rect">
            <a:avLst/>
          </a:prstGeom>
          <a:noFill/>
        </p:spPr>
        <p:txBody>
          <a:bodyPr wrap="square" rtlCol="0">
            <a:spAutoFit/>
          </a:bodyPr>
          <a:lstStyle/>
          <a:p>
            <a:r>
              <a:rPr kumimoji="1" lang="ja-JP" altLang="en-US" dirty="0"/>
              <a:t>発達障害とは</a:t>
            </a:r>
            <a:r>
              <a:rPr kumimoji="1" lang="en-US" altLang="ja-JP" dirty="0"/>
              <a:t>…</a:t>
            </a:r>
          </a:p>
          <a:p>
            <a:endParaRPr kumimoji="1" lang="en-US" altLang="ja-JP" dirty="0"/>
          </a:p>
          <a:p>
            <a:r>
              <a:rPr kumimoji="1" lang="ja-JP" altLang="en-US" dirty="0"/>
              <a:t>　・広汎性発達障害（＝自閉症スペクトラム）</a:t>
            </a:r>
            <a:endParaRPr kumimoji="1" lang="en-US" altLang="ja-JP" dirty="0"/>
          </a:p>
          <a:p>
            <a:r>
              <a:rPr kumimoji="1" lang="ja-JP" altLang="en-US" dirty="0"/>
              <a:t>　・学習障害（</a:t>
            </a:r>
            <a:r>
              <a:rPr kumimoji="1" lang="en-US" altLang="ja-JP" dirty="0"/>
              <a:t>LD</a:t>
            </a:r>
            <a:r>
              <a:rPr kumimoji="1" lang="ja-JP" altLang="en-US" dirty="0"/>
              <a:t>）</a:t>
            </a:r>
            <a:endParaRPr kumimoji="1" lang="en-US" altLang="ja-JP" dirty="0"/>
          </a:p>
          <a:p>
            <a:r>
              <a:rPr kumimoji="1" lang="ja-JP" altLang="en-US" dirty="0"/>
              <a:t>　・注意欠陥多動性障害（</a:t>
            </a:r>
            <a:r>
              <a:rPr kumimoji="1" lang="en-US" altLang="ja-JP" dirty="0"/>
              <a:t>ADHD</a:t>
            </a:r>
            <a:r>
              <a:rPr kumimoji="1" lang="ja-JP" altLang="en-US" dirty="0"/>
              <a:t>）</a:t>
            </a:r>
            <a:endParaRPr kumimoji="1" lang="en-US" altLang="ja-JP" dirty="0"/>
          </a:p>
          <a:p>
            <a:endParaRPr kumimoji="1" lang="en-US" altLang="ja-JP" dirty="0"/>
          </a:p>
          <a:p>
            <a:r>
              <a:rPr kumimoji="1" lang="ja-JP" altLang="en-US" dirty="0"/>
              <a:t>また、複数の障害を抱えているケースも多い</a:t>
            </a:r>
          </a:p>
          <a:p>
            <a:endParaRPr kumimoji="1" lang="ja-JP" altLang="en-US" dirty="0"/>
          </a:p>
        </p:txBody>
      </p:sp>
      <p:sp>
        <p:nvSpPr>
          <p:cNvPr id="8" name="テキスト ボックス 7">
            <a:extLst>
              <a:ext uri="{FF2B5EF4-FFF2-40B4-BE49-F238E27FC236}">
                <a16:creationId xmlns:a16="http://schemas.microsoft.com/office/drawing/2014/main" id="{FCCD7840-0A74-4F81-B104-868571FBE974}"/>
              </a:ext>
            </a:extLst>
          </p:cNvPr>
          <p:cNvSpPr txBox="1"/>
          <p:nvPr/>
        </p:nvSpPr>
        <p:spPr>
          <a:xfrm flipH="1">
            <a:off x="259156" y="6087312"/>
            <a:ext cx="4697854" cy="923330"/>
          </a:xfrm>
          <a:prstGeom prst="rect">
            <a:avLst/>
          </a:prstGeom>
          <a:noFill/>
        </p:spPr>
        <p:txBody>
          <a:bodyPr wrap="square" rtlCol="0">
            <a:spAutoFit/>
          </a:bodyPr>
          <a:lstStyle/>
          <a:p>
            <a:r>
              <a:rPr lang="ja-JP" altLang="en-US" dirty="0"/>
              <a:t>（出典：政府広報オンライン「発達障害って、何だろう？」より筆者作成）</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8FB87689-6715-48F2-A65A-A14E70A0865A}"/>
              </a:ext>
            </a:extLst>
          </p:cNvPr>
          <p:cNvSpPr>
            <a:spLocks noGrp="1"/>
          </p:cNvSpPr>
          <p:nvPr>
            <p:ph type="sldNum" sz="quarter" idx="12"/>
          </p:nvPr>
        </p:nvSpPr>
        <p:spPr/>
        <p:txBody>
          <a:bodyPr/>
          <a:lstStyle/>
          <a:p>
            <a:fld id="{D87709A5-3FF6-4392-920E-06D397A86C0C}" type="slidenum">
              <a:rPr kumimoji="1" lang="ja-JP" altLang="en-US" smtClean="0"/>
              <a:t>5</a:t>
            </a:fld>
            <a:endParaRPr kumimoji="1" lang="ja-JP" altLang="en-US" dirty="0"/>
          </a:p>
        </p:txBody>
      </p:sp>
      <p:pic>
        <p:nvPicPr>
          <p:cNvPr id="6" name="図 5">
            <a:extLst>
              <a:ext uri="{FF2B5EF4-FFF2-40B4-BE49-F238E27FC236}">
                <a16:creationId xmlns:a16="http://schemas.microsoft.com/office/drawing/2014/main" id="{12661FAD-F528-4EAD-897C-9AF1A2E5B3FF}"/>
              </a:ext>
            </a:extLst>
          </p:cNvPr>
          <p:cNvPicPr>
            <a:picLocks noChangeAspect="1"/>
          </p:cNvPicPr>
          <p:nvPr/>
        </p:nvPicPr>
        <p:blipFill>
          <a:blip r:embed="rId3"/>
          <a:stretch>
            <a:fillRect/>
          </a:stretch>
        </p:blipFill>
        <p:spPr>
          <a:xfrm>
            <a:off x="16953" y="3227265"/>
            <a:ext cx="4596130" cy="2585323"/>
          </a:xfrm>
          <a:prstGeom prst="rect">
            <a:avLst/>
          </a:prstGeom>
        </p:spPr>
      </p:pic>
    </p:spTree>
    <p:extLst>
      <p:ext uri="{BB962C8B-B14F-4D97-AF65-F5344CB8AC3E}">
        <p14:creationId xmlns:p14="http://schemas.microsoft.com/office/powerpoint/2010/main" val="1761959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3DFBF3B-1C5D-4F89-BD6D-3996AD79933F}"/>
              </a:ext>
            </a:extLst>
          </p:cNvPr>
          <p:cNvSpPr>
            <a:spLocks noGrp="1"/>
          </p:cNvSpPr>
          <p:nvPr>
            <p:ph type="sldNum" sz="quarter" idx="12"/>
          </p:nvPr>
        </p:nvSpPr>
        <p:spPr/>
        <p:txBody>
          <a:bodyPr/>
          <a:lstStyle/>
          <a:p>
            <a:fld id="{AEECA6FD-7186-4437-B76C-0C75417BA401}" type="slidenum">
              <a:rPr kumimoji="1" lang="ja-JP" altLang="en-US" smtClean="0"/>
              <a:t>50</a:t>
            </a:fld>
            <a:endParaRPr kumimoji="1" lang="ja-JP" altLang="en-US"/>
          </a:p>
        </p:txBody>
      </p:sp>
      <p:cxnSp>
        <p:nvCxnSpPr>
          <p:cNvPr id="4" name="直線コネクタ 3">
            <a:extLst>
              <a:ext uri="{FF2B5EF4-FFF2-40B4-BE49-F238E27FC236}">
                <a16:creationId xmlns:a16="http://schemas.microsoft.com/office/drawing/2014/main" id="{68D930F9-D09E-4DA2-9F63-C355CC551DA3}"/>
              </a:ext>
            </a:extLst>
          </p:cNvPr>
          <p:cNvCxnSpPr>
            <a:cxnSpLocks/>
          </p:cNvCxnSpPr>
          <p:nvPr/>
        </p:nvCxnSpPr>
        <p:spPr>
          <a:xfrm>
            <a:off x="5962650" y="323850"/>
            <a:ext cx="0" cy="6265103"/>
          </a:xfrm>
          <a:prstGeom prst="line">
            <a:avLst/>
          </a:prstGeom>
        </p:spPr>
        <p:style>
          <a:lnRef idx="1">
            <a:schemeClr val="dk1"/>
          </a:lnRef>
          <a:fillRef idx="0">
            <a:schemeClr val="dk1"/>
          </a:fillRef>
          <a:effectRef idx="0">
            <a:schemeClr val="dk1"/>
          </a:effectRef>
          <a:fontRef idx="minor">
            <a:schemeClr val="tx1"/>
          </a:fontRef>
        </p:style>
      </p:cxnSp>
      <p:pic>
        <p:nvPicPr>
          <p:cNvPr id="6" name="グラフィックス 5" descr="女性">
            <a:extLst>
              <a:ext uri="{FF2B5EF4-FFF2-40B4-BE49-F238E27FC236}">
                <a16:creationId xmlns:a16="http://schemas.microsoft.com/office/drawing/2014/main" id="{C74BA525-400C-495B-870E-8CFB973F6D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703" y="3429000"/>
            <a:ext cx="2749754" cy="2825510"/>
          </a:xfrm>
          <a:prstGeom prst="rect">
            <a:avLst/>
          </a:prstGeom>
        </p:spPr>
      </p:pic>
      <p:pic>
        <p:nvPicPr>
          <p:cNvPr id="7" name="グラフィックス 6" descr="女性">
            <a:extLst>
              <a:ext uri="{FF2B5EF4-FFF2-40B4-BE49-F238E27FC236}">
                <a16:creationId xmlns:a16="http://schemas.microsoft.com/office/drawing/2014/main" id="{41D7074F-A226-4CBC-9919-C76FFDFFA5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1928" y="3562350"/>
            <a:ext cx="2462419" cy="2661478"/>
          </a:xfrm>
          <a:prstGeom prst="rect">
            <a:avLst/>
          </a:prstGeom>
        </p:spPr>
      </p:pic>
      <p:pic>
        <p:nvPicPr>
          <p:cNvPr id="8" name="グラフィックス 7" descr="男性">
            <a:extLst>
              <a:ext uri="{FF2B5EF4-FFF2-40B4-BE49-F238E27FC236}">
                <a16:creationId xmlns:a16="http://schemas.microsoft.com/office/drawing/2014/main" id="{7726F2FD-DD1A-4269-996A-3BE450F315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9879" y="3615858"/>
            <a:ext cx="2538047" cy="2607970"/>
          </a:xfrm>
          <a:prstGeom prst="rect">
            <a:avLst/>
          </a:prstGeom>
        </p:spPr>
      </p:pic>
      <p:pic>
        <p:nvPicPr>
          <p:cNvPr id="9" name="グラフィックス 8" descr="男性">
            <a:extLst>
              <a:ext uri="{FF2B5EF4-FFF2-40B4-BE49-F238E27FC236}">
                <a16:creationId xmlns:a16="http://schemas.microsoft.com/office/drawing/2014/main" id="{6523B13E-CF14-4BB2-A598-2585B8468B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00234" y="3410471"/>
            <a:ext cx="2767786" cy="2844039"/>
          </a:xfrm>
          <a:prstGeom prst="rect">
            <a:avLst/>
          </a:prstGeom>
        </p:spPr>
      </p:pic>
      <p:sp>
        <p:nvSpPr>
          <p:cNvPr id="11" name="矢印: 左 10">
            <a:extLst>
              <a:ext uri="{FF2B5EF4-FFF2-40B4-BE49-F238E27FC236}">
                <a16:creationId xmlns:a16="http://schemas.microsoft.com/office/drawing/2014/main" id="{0795B88C-1663-483D-8ECD-BF233EE4E76A}"/>
              </a:ext>
            </a:extLst>
          </p:cNvPr>
          <p:cNvSpPr/>
          <p:nvPr/>
        </p:nvSpPr>
        <p:spPr>
          <a:xfrm>
            <a:off x="7877327" y="3868077"/>
            <a:ext cx="1706218" cy="64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左 11">
            <a:extLst>
              <a:ext uri="{FF2B5EF4-FFF2-40B4-BE49-F238E27FC236}">
                <a16:creationId xmlns:a16="http://schemas.microsoft.com/office/drawing/2014/main" id="{FD541A88-9107-48D8-B1ED-58FA45BDCC12}"/>
              </a:ext>
            </a:extLst>
          </p:cNvPr>
          <p:cNvSpPr/>
          <p:nvPr/>
        </p:nvSpPr>
        <p:spPr>
          <a:xfrm>
            <a:off x="2048031" y="3927880"/>
            <a:ext cx="1706218" cy="6499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左 12">
            <a:extLst>
              <a:ext uri="{FF2B5EF4-FFF2-40B4-BE49-F238E27FC236}">
                <a16:creationId xmlns:a16="http://schemas.microsoft.com/office/drawing/2014/main" id="{1C1A0E7D-9A98-410F-9874-C85DCA563087}"/>
              </a:ext>
            </a:extLst>
          </p:cNvPr>
          <p:cNvSpPr/>
          <p:nvPr/>
        </p:nvSpPr>
        <p:spPr>
          <a:xfrm rot="10800000">
            <a:off x="2239659" y="5486400"/>
            <a:ext cx="1586306" cy="6103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左 13">
            <a:extLst>
              <a:ext uri="{FF2B5EF4-FFF2-40B4-BE49-F238E27FC236}">
                <a16:creationId xmlns:a16="http://schemas.microsoft.com/office/drawing/2014/main" id="{8A85852E-6CA5-4934-9418-101D7CAC4D79}"/>
              </a:ext>
            </a:extLst>
          </p:cNvPr>
          <p:cNvSpPr/>
          <p:nvPr/>
        </p:nvSpPr>
        <p:spPr>
          <a:xfrm rot="10800000">
            <a:off x="7997239" y="5449059"/>
            <a:ext cx="1586306" cy="6103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977F8242-FD66-4BCF-A26C-3283B535C152}"/>
              </a:ext>
            </a:extLst>
          </p:cNvPr>
          <p:cNvSpPr/>
          <p:nvPr/>
        </p:nvSpPr>
        <p:spPr>
          <a:xfrm>
            <a:off x="3348150" y="3868077"/>
            <a:ext cx="152084" cy="9325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E08BC22-801B-4760-950C-D7163F5B8FD3}"/>
              </a:ext>
            </a:extLst>
          </p:cNvPr>
          <p:cNvSpPr/>
          <p:nvPr/>
        </p:nvSpPr>
        <p:spPr>
          <a:xfrm>
            <a:off x="2558282" y="5486400"/>
            <a:ext cx="188945" cy="62041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思考の吹き出し: 雲形 16">
            <a:extLst>
              <a:ext uri="{FF2B5EF4-FFF2-40B4-BE49-F238E27FC236}">
                <a16:creationId xmlns:a16="http://schemas.microsoft.com/office/drawing/2014/main" id="{F9A927B7-B060-45F2-87AB-AC3008E3E9F9}"/>
              </a:ext>
            </a:extLst>
          </p:cNvPr>
          <p:cNvSpPr/>
          <p:nvPr/>
        </p:nvSpPr>
        <p:spPr>
          <a:xfrm>
            <a:off x="382890" y="1269306"/>
            <a:ext cx="2494393" cy="141986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18" name="グラフィックス 17" descr="男性">
            <a:extLst>
              <a:ext uri="{FF2B5EF4-FFF2-40B4-BE49-F238E27FC236}">
                <a16:creationId xmlns:a16="http://schemas.microsoft.com/office/drawing/2014/main" id="{F93700BA-5006-4ADF-8AA2-54B67DB040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855" y="1432762"/>
            <a:ext cx="1140462" cy="1140462"/>
          </a:xfrm>
          <a:prstGeom prst="rect">
            <a:avLst/>
          </a:prstGeom>
        </p:spPr>
      </p:pic>
      <p:sp>
        <p:nvSpPr>
          <p:cNvPr id="19" name="思考の吹き出し: 雲形 18">
            <a:extLst>
              <a:ext uri="{FF2B5EF4-FFF2-40B4-BE49-F238E27FC236}">
                <a16:creationId xmlns:a16="http://schemas.microsoft.com/office/drawing/2014/main" id="{67B68734-6708-478E-AC57-10F761C30D23}"/>
              </a:ext>
            </a:extLst>
          </p:cNvPr>
          <p:cNvSpPr/>
          <p:nvPr/>
        </p:nvSpPr>
        <p:spPr>
          <a:xfrm flipH="1">
            <a:off x="3520016" y="1269306"/>
            <a:ext cx="2337889" cy="1521809"/>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グラフィックス 19" descr="女性">
            <a:extLst>
              <a:ext uri="{FF2B5EF4-FFF2-40B4-BE49-F238E27FC236}">
                <a16:creationId xmlns:a16="http://schemas.microsoft.com/office/drawing/2014/main" id="{B5038A47-C74B-4D01-847D-F4F4E66F02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61211" y="1390100"/>
            <a:ext cx="1140462" cy="1140462"/>
          </a:xfrm>
          <a:prstGeom prst="rect">
            <a:avLst/>
          </a:prstGeom>
        </p:spPr>
      </p:pic>
      <p:sp>
        <p:nvSpPr>
          <p:cNvPr id="21" name="思考の吹き出し: 雲形 20">
            <a:extLst>
              <a:ext uri="{FF2B5EF4-FFF2-40B4-BE49-F238E27FC236}">
                <a16:creationId xmlns:a16="http://schemas.microsoft.com/office/drawing/2014/main" id="{2E65C833-33CC-4A07-8D28-C366D6299AC4}"/>
              </a:ext>
            </a:extLst>
          </p:cNvPr>
          <p:cNvSpPr/>
          <p:nvPr/>
        </p:nvSpPr>
        <p:spPr>
          <a:xfrm>
            <a:off x="6148626" y="1269306"/>
            <a:ext cx="2494393" cy="158331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 name="思考の吹き出し: 雲形 21">
            <a:extLst>
              <a:ext uri="{FF2B5EF4-FFF2-40B4-BE49-F238E27FC236}">
                <a16:creationId xmlns:a16="http://schemas.microsoft.com/office/drawing/2014/main" id="{1294EC2A-6736-4681-8F67-81E790F0FA91}"/>
              </a:ext>
            </a:extLst>
          </p:cNvPr>
          <p:cNvSpPr/>
          <p:nvPr/>
        </p:nvSpPr>
        <p:spPr>
          <a:xfrm>
            <a:off x="8959272" y="1205975"/>
            <a:ext cx="2494393" cy="1583318"/>
          </a:xfrm>
          <a:prstGeom prst="cloudCallout">
            <a:avLst>
              <a:gd name="adj1" fmla="val 25753"/>
              <a:gd name="adj2" fmla="val 826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23" name="グラフィックス 22" descr="男性">
            <a:extLst>
              <a:ext uri="{FF2B5EF4-FFF2-40B4-BE49-F238E27FC236}">
                <a16:creationId xmlns:a16="http://schemas.microsoft.com/office/drawing/2014/main" id="{C8D34F26-18CF-424E-81DD-320C222E90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25592" y="1611295"/>
            <a:ext cx="1140462" cy="1140462"/>
          </a:xfrm>
          <a:prstGeom prst="rect">
            <a:avLst/>
          </a:prstGeom>
        </p:spPr>
      </p:pic>
      <p:pic>
        <p:nvPicPr>
          <p:cNvPr id="24" name="グラフィックス 23" descr="女性">
            <a:extLst>
              <a:ext uri="{FF2B5EF4-FFF2-40B4-BE49-F238E27FC236}">
                <a16:creationId xmlns:a16="http://schemas.microsoft.com/office/drawing/2014/main" id="{45779392-B5A1-4DBB-85D0-7F3C7F8DB4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36237" y="1548706"/>
            <a:ext cx="1140462" cy="1140462"/>
          </a:xfrm>
          <a:prstGeom prst="rect">
            <a:avLst/>
          </a:prstGeom>
        </p:spPr>
      </p:pic>
      <p:sp>
        <p:nvSpPr>
          <p:cNvPr id="25" name="円: 塗りつぶしなし 24">
            <a:extLst>
              <a:ext uri="{FF2B5EF4-FFF2-40B4-BE49-F238E27FC236}">
                <a16:creationId xmlns:a16="http://schemas.microsoft.com/office/drawing/2014/main" id="{4B73A87D-BD69-440B-B3D1-03E86D975352}"/>
              </a:ext>
            </a:extLst>
          </p:cNvPr>
          <p:cNvSpPr/>
          <p:nvPr/>
        </p:nvSpPr>
        <p:spPr>
          <a:xfrm>
            <a:off x="458506" y="989426"/>
            <a:ext cx="5186562" cy="4933950"/>
          </a:xfrm>
          <a:prstGeom prst="donut">
            <a:avLst>
              <a:gd name="adj" fmla="val 134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乗算記号 25">
            <a:extLst>
              <a:ext uri="{FF2B5EF4-FFF2-40B4-BE49-F238E27FC236}">
                <a16:creationId xmlns:a16="http://schemas.microsoft.com/office/drawing/2014/main" id="{6373883E-FCA7-4469-BD39-B3E783F62F31}"/>
              </a:ext>
            </a:extLst>
          </p:cNvPr>
          <p:cNvSpPr/>
          <p:nvPr/>
        </p:nvSpPr>
        <p:spPr>
          <a:xfrm>
            <a:off x="5366032" y="323850"/>
            <a:ext cx="6553973" cy="6301589"/>
          </a:xfrm>
          <a:prstGeom prst="mathMultiply">
            <a:avLst>
              <a:gd name="adj1" fmla="val 95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Tree>
    <p:extLst>
      <p:ext uri="{BB962C8B-B14F-4D97-AF65-F5344CB8AC3E}">
        <p14:creationId xmlns:p14="http://schemas.microsoft.com/office/powerpoint/2010/main" val="16680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DE7A6EA7-84CB-4919-AA7F-DBDF70635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8" y="1601392"/>
            <a:ext cx="3810000" cy="2724150"/>
          </a:xfrm>
          <a:prstGeom prst="rect">
            <a:avLst/>
          </a:prstGeom>
        </p:spPr>
      </p:pic>
      <p:pic>
        <p:nvPicPr>
          <p:cNvPr id="3" name="図 2" descr="おもちゃ が含まれている画像&#10;&#10;自動的に生成された説明">
            <a:extLst>
              <a:ext uri="{FF2B5EF4-FFF2-40B4-BE49-F238E27FC236}">
                <a16:creationId xmlns:a16="http://schemas.microsoft.com/office/drawing/2014/main" id="{1A6F55C8-4103-469A-AE70-9E1257417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562" y="2571750"/>
            <a:ext cx="3143250" cy="4286250"/>
          </a:xfrm>
          <a:prstGeom prst="rect">
            <a:avLst/>
          </a:prstGeom>
        </p:spPr>
      </p:pic>
      <p:sp>
        <p:nvSpPr>
          <p:cNvPr id="4" name="思考の吹き出し: 雲形 3">
            <a:extLst>
              <a:ext uri="{FF2B5EF4-FFF2-40B4-BE49-F238E27FC236}">
                <a16:creationId xmlns:a16="http://schemas.microsoft.com/office/drawing/2014/main" id="{A1B7C23D-3764-4F4E-BC4D-C78C0115D2A4}"/>
              </a:ext>
            </a:extLst>
          </p:cNvPr>
          <p:cNvSpPr/>
          <p:nvPr/>
        </p:nvSpPr>
        <p:spPr>
          <a:xfrm rot="3202091">
            <a:off x="4297056" y="-1135674"/>
            <a:ext cx="8267178" cy="666133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descr="おもちゃ, 人形 が含まれている画像&#10;&#10;自動的に生成された説明">
            <a:extLst>
              <a:ext uri="{FF2B5EF4-FFF2-40B4-BE49-F238E27FC236}">
                <a16:creationId xmlns:a16="http://schemas.microsoft.com/office/drawing/2014/main" id="{757134C2-2ACF-4D46-94EB-ED3676295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4702" y="-1"/>
            <a:ext cx="1826309" cy="1826309"/>
          </a:xfrm>
          <a:prstGeom prst="rect">
            <a:avLst/>
          </a:prstGeom>
        </p:spPr>
      </p:pic>
      <p:pic>
        <p:nvPicPr>
          <p:cNvPr id="10" name="図 9" descr="おもちゃ, 人形, 室内, テーブル が含まれている画像&#10;&#10;自動的に生成された説明">
            <a:extLst>
              <a:ext uri="{FF2B5EF4-FFF2-40B4-BE49-F238E27FC236}">
                <a16:creationId xmlns:a16="http://schemas.microsoft.com/office/drawing/2014/main" id="{DBBAF3CA-54A7-4C51-9E12-A80AFB73EC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9197" y="832894"/>
            <a:ext cx="1868690" cy="1536997"/>
          </a:xfrm>
          <a:prstGeom prst="rect">
            <a:avLst/>
          </a:prstGeom>
        </p:spPr>
      </p:pic>
      <p:pic>
        <p:nvPicPr>
          <p:cNvPr id="12" name="図 11" descr="おもちゃ が含まれている画像&#10;&#10;自動的に生成された説明">
            <a:extLst>
              <a:ext uri="{FF2B5EF4-FFF2-40B4-BE49-F238E27FC236}">
                <a16:creationId xmlns:a16="http://schemas.microsoft.com/office/drawing/2014/main" id="{F35FA079-AFC7-4B32-833D-9C58610827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7087" y="2809875"/>
            <a:ext cx="1466850" cy="1905000"/>
          </a:xfrm>
          <a:prstGeom prst="rect">
            <a:avLst/>
          </a:prstGeom>
        </p:spPr>
      </p:pic>
      <p:pic>
        <p:nvPicPr>
          <p:cNvPr id="14" name="図 13" descr="人形, おもちゃ が含まれている画像&#10;&#10;自動的に生成された説明">
            <a:extLst>
              <a:ext uri="{FF2B5EF4-FFF2-40B4-BE49-F238E27FC236}">
                <a16:creationId xmlns:a16="http://schemas.microsoft.com/office/drawing/2014/main" id="{8C56EE4F-2ACC-4D2E-AD4C-8309D7B8DB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847" y="4460989"/>
            <a:ext cx="2138913" cy="2263400"/>
          </a:xfrm>
          <a:prstGeom prst="rect">
            <a:avLst/>
          </a:prstGeom>
        </p:spPr>
      </p:pic>
      <p:pic>
        <p:nvPicPr>
          <p:cNvPr id="16" name="図 15">
            <a:extLst>
              <a:ext uri="{FF2B5EF4-FFF2-40B4-BE49-F238E27FC236}">
                <a16:creationId xmlns:a16="http://schemas.microsoft.com/office/drawing/2014/main" id="{695A5F0D-11D8-4BDE-BC02-0E51A8E754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1388" y="2697193"/>
            <a:ext cx="1878513" cy="2075705"/>
          </a:xfrm>
          <a:prstGeom prst="rect">
            <a:avLst/>
          </a:prstGeom>
        </p:spPr>
      </p:pic>
      <p:pic>
        <p:nvPicPr>
          <p:cNvPr id="6" name="図 5" descr="おもちゃ が含まれている画像&#10;&#10;自動的に生成された説明">
            <a:extLst>
              <a:ext uri="{FF2B5EF4-FFF2-40B4-BE49-F238E27FC236}">
                <a16:creationId xmlns:a16="http://schemas.microsoft.com/office/drawing/2014/main" id="{A7654D32-2B62-49BA-837D-4ABA11F6D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9503" y="1476133"/>
            <a:ext cx="1405407" cy="1916463"/>
          </a:xfrm>
          <a:prstGeom prst="rect">
            <a:avLst/>
          </a:prstGeom>
        </p:spPr>
      </p:pic>
      <p:pic>
        <p:nvPicPr>
          <p:cNvPr id="19" name="図 18">
            <a:extLst>
              <a:ext uri="{FF2B5EF4-FFF2-40B4-BE49-F238E27FC236}">
                <a16:creationId xmlns:a16="http://schemas.microsoft.com/office/drawing/2014/main" id="{B99C750D-3C1C-4504-A154-A89D8D61AB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165797">
            <a:off x="5659101" y="776560"/>
            <a:ext cx="1015922" cy="782260"/>
          </a:xfrm>
          <a:prstGeom prst="rect">
            <a:avLst/>
          </a:prstGeom>
        </p:spPr>
      </p:pic>
      <p:pic>
        <p:nvPicPr>
          <p:cNvPr id="23" name="図 22">
            <a:extLst>
              <a:ext uri="{FF2B5EF4-FFF2-40B4-BE49-F238E27FC236}">
                <a16:creationId xmlns:a16="http://schemas.microsoft.com/office/drawing/2014/main" id="{F6A521FE-4FB1-474C-A476-BB6BC3D3CA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4043" y="2360372"/>
            <a:ext cx="3856913" cy="4605269"/>
          </a:xfrm>
          <a:prstGeom prst="rect">
            <a:avLst/>
          </a:prstGeom>
        </p:spPr>
      </p:pic>
      <p:sp>
        <p:nvSpPr>
          <p:cNvPr id="2" name="スライド番号プレースホルダー 1">
            <a:extLst>
              <a:ext uri="{FF2B5EF4-FFF2-40B4-BE49-F238E27FC236}">
                <a16:creationId xmlns:a16="http://schemas.microsoft.com/office/drawing/2014/main" id="{63012B8C-45CD-4FE7-BBDA-B66CA0E83C0C}"/>
              </a:ext>
            </a:extLst>
          </p:cNvPr>
          <p:cNvSpPr>
            <a:spLocks noGrp="1"/>
          </p:cNvSpPr>
          <p:nvPr>
            <p:ph type="sldNum" sz="quarter" idx="12"/>
          </p:nvPr>
        </p:nvSpPr>
        <p:spPr/>
        <p:txBody>
          <a:bodyPr/>
          <a:lstStyle/>
          <a:p>
            <a:fld id="{AEECA6FD-7186-4437-B76C-0C75417BA401}" type="slidenum">
              <a:rPr kumimoji="1" lang="ja-JP" altLang="en-US" smtClean="0"/>
              <a:t>51</a:t>
            </a:fld>
            <a:endParaRPr kumimoji="1" lang="ja-JP" altLang="en-US"/>
          </a:p>
        </p:txBody>
      </p:sp>
      <p:sp>
        <p:nvSpPr>
          <p:cNvPr id="5" name="テキスト ボックス 4">
            <a:extLst>
              <a:ext uri="{FF2B5EF4-FFF2-40B4-BE49-F238E27FC236}">
                <a16:creationId xmlns:a16="http://schemas.microsoft.com/office/drawing/2014/main" id="{5591A99C-8324-4B57-B727-7BF1BB165E95}"/>
              </a:ext>
            </a:extLst>
          </p:cNvPr>
          <p:cNvSpPr txBox="1"/>
          <p:nvPr/>
        </p:nvSpPr>
        <p:spPr>
          <a:xfrm>
            <a:off x="285958" y="832893"/>
            <a:ext cx="4446779" cy="584775"/>
          </a:xfrm>
          <a:prstGeom prst="rect">
            <a:avLst/>
          </a:prstGeom>
          <a:noFill/>
        </p:spPr>
        <p:txBody>
          <a:bodyPr wrap="square" rtlCol="0">
            <a:spAutoFit/>
          </a:bodyPr>
          <a:lstStyle/>
          <a:p>
            <a:r>
              <a:rPr kumimoji="1" lang="ja-JP" altLang="en-US" sz="3200" dirty="0"/>
              <a:t>「パースペクティブ」</a:t>
            </a:r>
          </a:p>
        </p:txBody>
      </p:sp>
    </p:spTree>
    <p:extLst>
      <p:ext uri="{BB962C8B-B14F-4D97-AF65-F5344CB8AC3E}">
        <p14:creationId xmlns:p14="http://schemas.microsoft.com/office/powerpoint/2010/main" val="260619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思考の吹き出し: 雲形 8">
            <a:extLst>
              <a:ext uri="{FF2B5EF4-FFF2-40B4-BE49-F238E27FC236}">
                <a16:creationId xmlns:a16="http://schemas.microsoft.com/office/drawing/2014/main" id="{2B7F6194-D454-4F66-80ED-6CD819250748}"/>
              </a:ext>
            </a:extLst>
          </p:cNvPr>
          <p:cNvSpPr/>
          <p:nvPr/>
        </p:nvSpPr>
        <p:spPr>
          <a:xfrm>
            <a:off x="6700742" y="449694"/>
            <a:ext cx="4877537" cy="3555506"/>
          </a:xfrm>
          <a:prstGeom prst="cloudCallout">
            <a:avLst>
              <a:gd name="adj1" fmla="val -25345"/>
              <a:gd name="adj2" fmla="val 5496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descr="女性">
            <a:extLst>
              <a:ext uri="{FF2B5EF4-FFF2-40B4-BE49-F238E27FC236}">
                <a16:creationId xmlns:a16="http://schemas.microsoft.com/office/drawing/2014/main" id="{8DED6AE5-E191-4B93-8762-DD7C2ABE22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5061" y="2009138"/>
            <a:ext cx="1419862" cy="1419862"/>
          </a:xfrm>
          <a:prstGeom prst="rect">
            <a:avLst/>
          </a:prstGeom>
        </p:spPr>
      </p:pic>
      <p:sp>
        <p:nvSpPr>
          <p:cNvPr id="8" name="思考の吹き出し: 雲形 7">
            <a:extLst>
              <a:ext uri="{FF2B5EF4-FFF2-40B4-BE49-F238E27FC236}">
                <a16:creationId xmlns:a16="http://schemas.microsoft.com/office/drawing/2014/main" id="{00D9B16C-2508-4D6B-A011-95C1781F242D}"/>
              </a:ext>
            </a:extLst>
          </p:cNvPr>
          <p:cNvSpPr/>
          <p:nvPr/>
        </p:nvSpPr>
        <p:spPr>
          <a:xfrm>
            <a:off x="8455621" y="828418"/>
            <a:ext cx="2494393" cy="141986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4" name="グラフィックス 3" descr="男性">
            <a:extLst>
              <a:ext uri="{FF2B5EF4-FFF2-40B4-BE49-F238E27FC236}">
                <a16:creationId xmlns:a16="http://schemas.microsoft.com/office/drawing/2014/main" id="{C5DFFB4D-8CEE-4053-9EEE-7CEC2A89F6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51139" y="869878"/>
            <a:ext cx="1140462" cy="1140462"/>
          </a:xfrm>
          <a:prstGeom prst="rect">
            <a:avLst/>
          </a:prstGeom>
        </p:spPr>
      </p:pic>
      <p:pic>
        <p:nvPicPr>
          <p:cNvPr id="11" name="グラフィックス 10" descr="男性">
            <a:extLst>
              <a:ext uri="{FF2B5EF4-FFF2-40B4-BE49-F238E27FC236}">
                <a16:creationId xmlns:a16="http://schemas.microsoft.com/office/drawing/2014/main" id="{36A13891-BA0E-45CF-BDA0-D7C55F620D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1386" y="3518438"/>
            <a:ext cx="2889868" cy="2889868"/>
          </a:xfrm>
          <a:prstGeom prst="rect">
            <a:avLst/>
          </a:prstGeom>
        </p:spPr>
      </p:pic>
      <p:sp>
        <p:nvSpPr>
          <p:cNvPr id="12" name="思考の吹き出し: 雲形 11">
            <a:extLst>
              <a:ext uri="{FF2B5EF4-FFF2-40B4-BE49-F238E27FC236}">
                <a16:creationId xmlns:a16="http://schemas.microsoft.com/office/drawing/2014/main" id="{E17E0BC2-72ED-4F3D-A844-2632C11D0A0F}"/>
              </a:ext>
            </a:extLst>
          </p:cNvPr>
          <p:cNvSpPr/>
          <p:nvPr/>
        </p:nvSpPr>
        <p:spPr>
          <a:xfrm flipH="1">
            <a:off x="728869" y="657505"/>
            <a:ext cx="4183307" cy="3068745"/>
          </a:xfrm>
          <a:prstGeom prst="cloudCallout">
            <a:avLst>
              <a:gd name="adj1" fmla="val -12164"/>
              <a:gd name="adj2" fmla="val 637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14" name="思考の吹き出し: 雲形 13">
            <a:extLst>
              <a:ext uri="{FF2B5EF4-FFF2-40B4-BE49-F238E27FC236}">
                <a16:creationId xmlns:a16="http://schemas.microsoft.com/office/drawing/2014/main" id="{BB9D8CF2-BA83-4CC8-A9E3-37929D76C186}"/>
              </a:ext>
            </a:extLst>
          </p:cNvPr>
          <p:cNvSpPr/>
          <p:nvPr/>
        </p:nvSpPr>
        <p:spPr>
          <a:xfrm flipH="1">
            <a:off x="1722782" y="828418"/>
            <a:ext cx="1720583" cy="1419862"/>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グラフィックス 16" descr="女性">
            <a:extLst>
              <a:ext uri="{FF2B5EF4-FFF2-40B4-BE49-F238E27FC236}">
                <a16:creationId xmlns:a16="http://schemas.microsoft.com/office/drawing/2014/main" id="{5079333B-10F8-4F70-8B8C-B533D4BC1E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2514" y="3429000"/>
            <a:ext cx="3068745" cy="3068745"/>
          </a:xfrm>
          <a:prstGeom prst="rect">
            <a:avLst/>
          </a:prstGeom>
        </p:spPr>
      </p:pic>
      <p:pic>
        <p:nvPicPr>
          <p:cNvPr id="18" name="グラフィックス 17" descr="女性">
            <a:extLst>
              <a:ext uri="{FF2B5EF4-FFF2-40B4-BE49-F238E27FC236}">
                <a16:creationId xmlns:a16="http://schemas.microsoft.com/office/drawing/2014/main" id="{34546E68-279B-4DCD-99FF-06B5B1F080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61365" y="927690"/>
            <a:ext cx="1140462" cy="1140462"/>
          </a:xfrm>
          <a:prstGeom prst="rect">
            <a:avLst/>
          </a:prstGeom>
        </p:spPr>
      </p:pic>
      <p:pic>
        <p:nvPicPr>
          <p:cNvPr id="19" name="グラフィックス 18" descr="男性">
            <a:extLst>
              <a:ext uri="{FF2B5EF4-FFF2-40B4-BE49-F238E27FC236}">
                <a16:creationId xmlns:a16="http://schemas.microsoft.com/office/drawing/2014/main" id="{F68F0A70-5CF3-408D-82AE-7D828A2D76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4704" y="2054242"/>
            <a:ext cx="1329654" cy="1329654"/>
          </a:xfrm>
          <a:prstGeom prst="rect">
            <a:avLst/>
          </a:prstGeom>
        </p:spPr>
      </p:pic>
      <p:sp>
        <p:nvSpPr>
          <p:cNvPr id="20" name="矢印: 左 19">
            <a:extLst>
              <a:ext uri="{FF2B5EF4-FFF2-40B4-BE49-F238E27FC236}">
                <a16:creationId xmlns:a16="http://schemas.microsoft.com/office/drawing/2014/main" id="{9CCD3A8A-25F4-45E3-B1A9-DBFAD8CCA984}"/>
              </a:ext>
            </a:extLst>
          </p:cNvPr>
          <p:cNvSpPr/>
          <p:nvPr/>
        </p:nvSpPr>
        <p:spPr>
          <a:xfrm>
            <a:off x="4804691" y="4130180"/>
            <a:ext cx="1373137" cy="5769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左 20">
            <a:extLst>
              <a:ext uri="{FF2B5EF4-FFF2-40B4-BE49-F238E27FC236}">
                <a16:creationId xmlns:a16="http://schemas.microsoft.com/office/drawing/2014/main" id="{6E69C863-8882-4C4B-9762-D2102A319DDA}"/>
              </a:ext>
            </a:extLst>
          </p:cNvPr>
          <p:cNvSpPr/>
          <p:nvPr/>
        </p:nvSpPr>
        <p:spPr>
          <a:xfrm rot="10800000">
            <a:off x="4912178" y="5362832"/>
            <a:ext cx="1338656" cy="620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0D599F1-CF52-4479-8E7A-37A57C90502B}"/>
              </a:ext>
            </a:extLst>
          </p:cNvPr>
          <p:cNvSpPr txBox="1"/>
          <p:nvPr/>
        </p:nvSpPr>
        <p:spPr>
          <a:xfrm>
            <a:off x="7402116" y="5721634"/>
            <a:ext cx="4601401" cy="523220"/>
          </a:xfrm>
          <a:prstGeom prst="rect">
            <a:avLst/>
          </a:prstGeom>
          <a:noFill/>
        </p:spPr>
        <p:txBody>
          <a:bodyPr wrap="square" rtlCol="0">
            <a:spAutoFit/>
          </a:bodyPr>
          <a:lstStyle/>
          <a:p>
            <a:r>
              <a:rPr kumimoji="1" lang="ja-JP" altLang="en-US" sz="2800" b="1" dirty="0"/>
              <a:t>考慮の考慮（解釈の解釈）</a:t>
            </a:r>
          </a:p>
        </p:txBody>
      </p:sp>
      <p:sp>
        <p:nvSpPr>
          <p:cNvPr id="3" name="スライド番号プレースホルダー 2">
            <a:extLst>
              <a:ext uri="{FF2B5EF4-FFF2-40B4-BE49-F238E27FC236}">
                <a16:creationId xmlns:a16="http://schemas.microsoft.com/office/drawing/2014/main" id="{A115DA8B-0EFB-478E-BE66-FFCE6EDE0AAB}"/>
              </a:ext>
            </a:extLst>
          </p:cNvPr>
          <p:cNvSpPr>
            <a:spLocks noGrp="1"/>
          </p:cNvSpPr>
          <p:nvPr>
            <p:ph type="sldNum" sz="quarter" idx="12"/>
          </p:nvPr>
        </p:nvSpPr>
        <p:spPr/>
        <p:txBody>
          <a:bodyPr/>
          <a:lstStyle/>
          <a:p>
            <a:fld id="{AEECA6FD-7186-4437-B76C-0C75417BA401}" type="slidenum">
              <a:rPr kumimoji="1" lang="ja-JP" altLang="en-US" smtClean="0"/>
              <a:t>52</a:t>
            </a:fld>
            <a:endParaRPr kumimoji="1" lang="ja-JP" altLang="en-US"/>
          </a:p>
        </p:txBody>
      </p:sp>
      <p:sp>
        <p:nvSpPr>
          <p:cNvPr id="5" name="楕円 4">
            <a:extLst>
              <a:ext uri="{FF2B5EF4-FFF2-40B4-BE49-F238E27FC236}">
                <a16:creationId xmlns:a16="http://schemas.microsoft.com/office/drawing/2014/main" id="{33FEC3EB-063E-4800-9209-360EA54CC4C0}"/>
              </a:ext>
            </a:extLst>
          </p:cNvPr>
          <p:cNvSpPr/>
          <p:nvPr/>
        </p:nvSpPr>
        <p:spPr>
          <a:xfrm>
            <a:off x="5772466" y="4005200"/>
            <a:ext cx="152084" cy="9325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71EC5D6F-117F-4A29-9E23-506CAF6AF558}"/>
              </a:ext>
            </a:extLst>
          </p:cNvPr>
          <p:cNvSpPr/>
          <p:nvPr/>
        </p:nvSpPr>
        <p:spPr>
          <a:xfrm>
            <a:off x="5011705" y="5362832"/>
            <a:ext cx="188945" cy="62041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97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A957DD-D6DD-40BD-94FA-38FB7B05D5BE}"/>
              </a:ext>
            </a:extLst>
          </p:cNvPr>
          <p:cNvSpPr>
            <a:spLocks noGrp="1"/>
          </p:cNvSpPr>
          <p:nvPr>
            <p:ph type="title"/>
          </p:nvPr>
        </p:nvSpPr>
        <p:spPr/>
        <p:txBody>
          <a:bodyPr>
            <a:normAutofit/>
          </a:bodyPr>
          <a:lstStyle/>
          <a:p>
            <a:r>
              <a:rPr lang="ja-JP" altLang="en-US" sz="2800" dirty="0">
                <a:solidFill>
                  <a:schemeClr val="tx1"/>
                </a:solidFill>
              </a:rPr>
              <a:t>③</a:t>
            </a:r>
            <a:r>
              <a:rPr kumimoji="1" lang="ja-JP" altLang="en-US" sz="2800" dirty="0">
                <a:solidFill>
                  <a:schemeClr val="tx1"/>
                </a:solidFill>
              </a:rPr>
              <a:t>研究の</a:t>
            </a:r>
            <a:r>
              <a:rPr lang="ja-JP" altLang="en-US" sz="2800" dirty="0">
                <a:solidFill>
                  <a:schemeClr val="tx1"/>
                </a:solidFill>
              </a:rPr>
              <a:t>背景（</a:t>
            </a:r>
            <a:r>
              <a:rPr lang="en-US" altLang="ja-JP" sz="2800" dirty="0">
                <a:solidFill>
                  <a:schemeClr val="tx1"/>
                </a:solidFill>
              </a:rPr>
              <a:t>2</a:t>
            </a:r>
            <a:r>
              <a:rPr lang="ja-JP" altLang="en-US" sz="2800" dirty="0">
                <a:solidFill>
                  <a:schemeClr val="tx1"/>
                </a:solidFill>
              </a:rPr>
              <a:t>）</a:t>
            </a:r>
            <a:r>
              <a:rPr lang="en-US" altLang="ja-JP" sz="2800" dirty="0">
                <a:solidFill>
                  <a:schemeClr val="tx1"/>
                </a:solidFill>
              </a:rPr>
              <a:t>――</a:t>
            </a:r>
            <a:r>
              <a:rPr lang="ja-JP" altLang="en-US" sz="2800" dirty="0">
                <a:solidFill>
                  <a:schemeClr val="tx1"/>
                </a:solidFill>
              </a:rPr>
              <a:t>制度の変遷</a:t>
            </a:r>
            <a:r>
              <a:rPr lang="en-US" altLang="ja-JP" sz="2800" dirty="0">
                <a:solidFill>
                  <a:schemeClr val="tx1"/>
                </a:solidFill>
              </a:rPr>
              <a:t>――</a:t>
            </a:r>
            <a:endParaRPr kumimoji="1" lang="ja-JP" altLang="en-US" sz="2800" dirty="0"/>
          </a:p>
        </p:txBody>
      </p:sp>
      <p:sp>
        <p:nvSpPr>
          <p:cNvPr id="3" name="コンテンツ プレースホルダー 2">
            <a:extLst>
              <a:ext uri="{FF2B5EF4-FFF2-40B4-BE49-F238E27FC236}">
                <a16:creationId xmlns:a16="http://schemas.microsoft.com/office/drawing/2014/main" id="{EDFE6BE7-692D-42A5-BD8E-F338BABFA588}"/>
              </a:ext>
            </a:extLst>
          </p:cNvPr>
          <p:cNvSpPr>
            <a:spLocks noGrp="1"/>
          </p:cNvSpPr>
          <p:nvPr>
            <p:ph idx="1"/>
          </p:nvPr>
        </p:nvSpPr>
        <p:spPr/>
        <p:txBody>
          <a:bodyPr>
            <a:normAutofit fontScale="85000" lnSpcReduction="20000"/>
          </a:bodyPr>
          <a:lstStyle/>
          <a:p>
            <a:pPr marL="45720" indent="0">
              <a:buNone/>
            </a:pPr>
            <a:r>
              <a:rPr lang="en-US" altLang="ja-JP" dirty="0">
                <a:solidFill>
                  <a:schemeClr val="tx1"/>
                </a:solidFill>
              </a:rPr>
              <a:t>1949</a:t>
            </a:r>
            <a:r>
              <a:rPr lang="ja-JP" altLang="en-US" dirty="0">
                <a:solidFill>
                  <a:schemeClr val="tx1"/>
                </a:solidFill>
              </a:rPr>
              <a:t>年　身体障害者福祉法　⇒　身体障害者</a:t>
            </a:r>
            <a:endParaRPr lang="en-US" altLang="ja-JP" dirty="0">
              <a:solidFill>
                <a:schemeClr val="tx1"/>
              </a:solidFill>
            </a:endParaRPr>
          </a:p>
          <a:p>
            <a:pPr marL="45720" indent="0">
              <a:buNone/>
            </a:pPr>
            <a:r>
              <a:rPr lang="en-US" altLang="ja-JP" dirty="0">
                <a:solidFill>
                  <a:schemeClr val="tx1"/>
                </a:solidFill>
              </a:rPr>
              <a:t>1959</a:t>
            </a:r>
            <a:r>
              <a:rPr lang="ja-JP" altLang="en-US" dirty="0">
                <a:solidFill>
                  <a:schemeClr val="tx1"/>
                </a:solidFill>
              </a:rPr>
              <a:t>年　精神保健福祉法　　⇒　精神障碍者</a:t>
            </a:r>
            <a:endParaRPr lang="en-US" altLang="ja-JP" dirty="0">
              <a:solidFill>
                <a:schemeClr val="tx1"/>
              </a:solidFill>
            </a:endParaRPr>
          </a:p>
          <a:p>
            <a:pPr marL="45720" indent="0">
              <a:buNone/>
            </a:pPr>
            <a:r>
              <a:rPr lang="en-US" altLang="ja-JP" dirty="0">
                <a:solidFill>
                  <a:schemeClr val="tx1"/>
                </a:solidFill>
              </a:rPr>
              <a:t>1960</a:t>
            </a:r>
            <a:r>
              <a:rPr lang="ja-JP" altLang="en-US" dirty="0">
                <a:solidFill>
                  <a:schemeClr val="tx1"/>
                </a:solidFill>
              </a:rPr>
              <a:t>年　知的障害者福祉法　⇒　知的障害者</a:t>
            </a:r>
            <a:endParaRPr lang="en-US" altLang="ja-JP" dirty="0">
              <a:solidFill>
                <a:schemeClr val="tx1"/>
              </a:solidFill>
            </a:endParaRPr>
          </a:p>
          <a:p>
            <a:pPr marL="45720" indent="0">
              <a:buNone/>
            </a:pPr>
            <a:r>
              <a:rPr lang="en-US" altLang="ja-JP" dirty="0">
                <a:solidFill>
                  <a:schemeClr val="tx1"/>
                </a:solidFill>
              </a:rPr>
              <a:t>1970</a:t>
            </a:r>
            <a:r>
              <a:rPr lang="ja-JP" altLang="en-US" dirty="0">
                <a:solidFill>
                  <a:schemeClr val="tx1"/>
                </a:solidFill>
              </a:rPr>
              <a:t>年　障害者基本法　　　⇒　基本理念・基本施策の指針</a:t>
            </a:r>
            <a:endParaRPr lang="en-US" altLang="ja-JP" dirty="0">
              <a:solidFill>
                <a:schemeClr val="tx1"/>
              </a:solidFill>
            </a:endParaRPr>
          </a:p>
          <a:p>
            <a:pPr marL="45720" indent="0">
              <a:buNone/>
            </a:pPr>
            <a:r>
              <a:rPr lang="en-US" altLang="ja-JP" b="1" dirty="0">
                <a:solidFill>
                  <a:srgbClr val="FF0000"/>
                </a:solidFill>
              </a:rPr>
              <a:t>2005</a:t>
            </a:r>
            <a:r>
              <a:rPr lang="ja-JP" altLang="en-US" b="1" dirty="0">
                <a:solidFill>
                  <a:srgbClr val="FF0000"/>
                </a:solidFill>
              </a:rPr>
              <a:t>年　</a:t>
            </a:r>
            <a:r>
              <a:rPr lang="ja-JP" altLang="en-US" sz="2800" b="1" dirty="0">
                <a:solidFill>
                  <a:srgbClr val="FF0000"/>
                </a:solidFill>
              </a:rPr>
              <a:t>発達障害者支援法</a:t>
            </a:r>
            <a:endParaRPr lang="en-US" altLang="ja-JP" sz="2800" b="1" dirty="0">
              <a:solidFill>
                <a:srgbClr val="FF0000"/>
              </a:solidFill>
            </a:endParaRPr>
          </a:p>
          <a:p>
            <a:pPr marL="502920" lvl="1" indent="0">
              <a:buNone/>
            </a:pPr>
            <a:r>
              <a:rPr lang="en-US" altLang="ja-JP" sz="2000" dirty="0">
                <a:solidFill>
                  <a:schemeClr val="tx1"/>
                </a:solidFill>
              </a:rPr>
              <a:t>2005</a:t>
            </a:r>
            <a:r>
              <a:rPr lang="ja-JP" altLang="en-US" sz="2000" dirty="0">
                <a:solidFill>
                  <a:schemeClr val="tx1"/>
                </a:solidFill>
              </a:rPr>
              <a:t>年以前　法的、教育界において「発達障害」というカテゴリーはない</a:t>
            </a:r>
            <a:endParaRPr lang="en-US" altLang="ja-JP" sz="2000" dirty="0">
              <a:solidFill>
                <a:schemeClr val="tx1"/>
              </a:solidFill>
            </a:endParaRPr>
          </a:p>
          <a:p>
            <a:pPr marL="502920" lvl="1" indent="0">
              <a:buNone/>
            </a:pPr>
            <a:r>
              <a:rPr lang="ja-JP" altLang="en-US" sz="2000" dirty="0">
                <a:solidFill>
                  <a:schemeClr val="tx1"/>
                </a:solidFill>
              </a:rPr>
              <a:t>　⇒「落ち着きのない子」「少しかわった子」という認知</a:t>
            </a:r>
            <a:endParaRPr lang="en-US" altLang="ja-JP" sz="2000" dirty="0">
              <a:solidFill>
                <a:schemeClr val="tx1"/>
              </a:solidFill>
            </a:endParaRPr>
          </a:p>
          <a:p>
            <a:pPr marL="45720" indent="0">
              <a:buNone/>
            </a:pPr>
            <a:r>
              <a:rPr lang="en-US" altLang="ja-JP" b="1" dirty="0">
                <a:solidFill>
                  <a:srgbClr val="FF0000"/>
                </a:solidFill>
              </a:rPr>
              <a:t>2006</a:t>
            </a:r>
            <a:r>
              <a:rPr lang="ja-JP" altLang="en-US" b="1" dirty="0">
                <a:solidFill>
                  <a:srgbClr val="FF0000"/>
                </a:solidFill>
              </a:rPr>
              <a:t>年　</a:t>
            </a:r>
            <a:r>
              <a:rPr lang="ja-JP" altLang="en-US" sz="2800" b="1" dirty="0">
                <a:solidFill>
                  <a:srgbClr val="FF0000"/>
                </a:solidFill>
              </a:rPr>
              <a:t>学校教育法　改正</a:t>
            </a:r>
            <a:endParaRPr lang="en-US" altLang="ja-JP" sz="2800" b="1" dirty="0">
              <a:solidFill>
                <a:srgbClr val="FF0000"/>
              </a:solidFill>
            </a:endParaRPr>
          </a:p>
          <a:p>
            <a:pPr marL="45720" indent="0">
              <a:buNone/>
            </a:pPr>
            <a:r>
              <a:rPr lang="ja-JP" altLang="en-US" sz="2800" dirty="0">
                <a:solidFill>
                  <a:schemeClr val="tx1"/>
                </a:solidFill>
              </a:rPr>
              <a:t>　　　</a:t>
            </a:r>
            <a:r>
              <a:rPr lang="ja-JP" altLang="en-US" sz="2100" dirty="0">
                <a:solidFill>
                  <a:schemeClr val="tx1"/>
                </a:solidFill>
              </a:rPr>
              <a:t>⇒</a:t>
            </a:r>
            <a:r>
              <a:rPr lang="ja-JP" altLang="en-US" sz="2100" u="sng" dirty="0">
                <a:solidFill>
                  <a:schemeClr val="tx1"/>
                </a:solidFill>
              </a:rPr>
              <a:t>「発達障害」も特別支援教育の対象</a:t>
            </a:r>
            <a:r>
              <a:rPr lang="ja-JP" altLang="en-US" sz="2100" dirty="0">
                <a:solidFill>
                  <a:schemeClr val="tx1"/>
                </a:solidFill>
              </a:rPr>
              <a:t>となる。</a:t>
            </a:r>
            <a:endParaRPr lang="en-US" altLang="ja-JP" sz="2800" dirty="0">
              <a:solidFill>
                <a:schemeClr val="tx1"/>
              </a:solidFill>
            </a:endParaRPr>
          </a:p>
          <a:p>
            <a:pPr marL="45720" indent="0">
              <a:buNone/>
            </a:pPr>
            <a:endParaRPr lang="en-US" altLang="ja-JP" sz="2800" dirty="0">
              <a:solidFill>
                <a:schemeClr val="tx1"/>
              </a:solidFill>
            </a:endParaRPr>
          </a:p>
          <a:p>
            <a:pPr marL="45720" indent="0">
              <a:buNone/>
            </a:pPr>
            <a:r>
              <a:rPr lang="en-US" altLang="ja-JP" sz="2800" dirty="0">
                <a:solidFill>
                  <a:schemeClr val="tx1"/>
                </a:solidFill>
              </a:rPr>
              <a:t>2018</a:t>
            </a:r>
            <a:r>
              <a:rPr lang="ja-JP" altLang="en-US" sz="2800" dirty="0">
                <a:solidFill>
                  <a:schemeClr val="tx1"/>
                </a:solidFill>
              </a:rPr>
              <a:t>年　学習指導要領　改訂</a:t>
            </a:r>
            <a:endParaRPr lang="en-US" altLang="ja-JP" sz="2800" dirty="0">
              <a:solidFill>
                <a:schemeClr val="tx1"/>
              </a:solidFill>
            </a:endParaRPr>
          </a:p>
          <a:p>
            <a:pPr marL="45720" indent="0">
              <a:buNone/>
            </a:pPr>
            <a:r>
              <a:rPr lang="ja-JP" altLang="en-US" sz="2800" dirty="0">
                <a:solidFill>
                  <a:schemeClr val="tx1"/>
                </a:solidFill>
              </a:rPr>
              <a:t>　　　　　</a:t>
            </a:r>
            <a:r>
              <a:rPr lang="ja-JP" altLang="en-US" sz="2600" dirty="0">
                <a:solidFill>
                  <a:schemeClr val="tx1"/>
                </a:solidFill>
              </a:rPr>
              <a:t>⇒通常学級と特別支援学級の両学級の連携強化</a:t>
            </a:r>
            <a:endParaRPr lang="en-US" altLang="ja-JP" sz="2800" dirty="0">
              <a:solidFill>
                <a:schemeClr val="tx1"/>
              </a:solidFill>
            </a:endParaRPr>
          </a:p>
        </p:txBody>
      </p:sp>
      <p:sp>
        <p:nvSpPr>
          <p:cNvPr id="4" name="テキスト ボックス 3">
            <a:extLst>
              <a:ext uri="{FF2B5EF4-FFF2-40B4-BE49-F238E27FC236}">
                <a16:creationId xmlns:a16="http://schemas.microsoft.com/office/drawing/2014/main" id="{63122E1D-A9A3-4A53-9E10-0AC66B518CAC}"/>
              </a:ext>
            </a:extLst>
          </p:cNvPr>
          <p:cNvSpPr txBox="1"/>
          <p:nvPr/>
        </p:nvSpPr>
        <p:spPr>
          <a:xfrm>
            <a:off x="4934946" y="3331026"/>
            <a:ext cx="6208296" cy="369332"/>
          </a:xfrm>
          <a:prstGeom prst="rect">
            <a:avLst/>
          </a:prstGeom>
          <a:noFill/>
        </p:spPr>
        <p:txBody>
          <a:bodyPr wrap="square" rtlCol="0">
            <a:spAutoFit/>
          </a:bodyPr>
          <a:lstStyle/>
          <a:p>
            <a:pPr marL="45720" indent="0">
              <a:buNone/>
            </a:pPr>
            <a:r>
              <a:rPr lang="ja-JP" altLang="en-US" sz="1800" dirty="0">
                <a:solidFill>
                  <a:schemeClr val="tx1"/>
                </a:solidFill>
              </a:rPr>
              <a:t>⇒社会的に「発達障害者」として定義</a:t>
            </a:r>
            <a:endParaRPr lang="en-US" altLang="ja-JP" sz="1800" dirty="0">
              <a:solidFill>
                <a:schemeClr val="tx1"/>
              </a:solidFill>
            </a:endParaRPr>
          </a:p>
        </p:txBody>
      </p:sp>
      <p:sp>
        <p:nvSpPr>
          <p:cNvPr id="5" name="スライド番号プレースホルダー 4">
            <a:extLst>
              <a:ext uri="{FF2B5EF4-FFF2-40B4-BE49-F238E27FC236}">
                <a16:creationId xmlns:a16="http://schemas.microsoft.com/office/drawing/2014/main" id="{179D33B9-DC94-4D3D-A006-F0C9A7440AF9}"/>
              </a:ext>
            </a:extLst>
          </p:cNvPr>
          <p:cNvSpPr>
            <a:spLocks noGrp="1"/>
          </p:cNvSpPr>
          <p:nvPr>
            <p:ph type="sldNum" sz="quarter" idx="12"/>
          </p:nvPr>
        </p:nvSpPr>
        <p:spPr/>
        <p:txBody>
          <a:bodyPr/>
          <a:lstStyle/>
          <a:p>
            <a:fld id="{D87709A5-3FF6-4392-920E-06D397A86C0C}" type="slidenum">
              <a:rPr kumimoji="1" lang="ja-JP" altLang="en-US" smtClean="0"/>
              <a:t>6</a:t>
            </a:fld>
            <a:endParaRPr kumimoji="1" lang="ja-JP" altLang="en-US" dirty="0"/>
          </a:p>
        </p:txBody>
      </p:sp>
      <p:sp>
        <p:nvSpPr>
          <p:cNvPr id="6" name="テキスト ボックス 5">
            <a:extLst>
              <a:ext uri="{FF2B5EF4-FFF2-40B4-BE49-F238E27FC236}">
                <a16:creationId xmlns:a16="http://schemas.microsoft.com/office/drawing/2014/main" id="{E3392A4D-A22C-4640-A411-90F6CFBCEA1D}"/>
              </a:ext>
            </a:extLst>
          </p:cNvPr>
          <p:cNvSpPr txBox="1"/>
          <p:nvPr/>
        </p:nvSpPr>
        <p:spPr>
          <a:xfrm>
            <a:off x="4934946" y="4214033"/>
            <a:ext cx="6208296" cy="369332"/>
          </a:xfrm>
          <a:prstGeom prst="rect">
            <a:avLst/>
          </a:prstGeom>
          <a:noFill/>
        </p:spPr>
        <p:txBody>
          <a:bodyPr wrap="square" rtlCol="0">
            <a:spAutoFit/>
          </a:bodyPr>
          <a:lstStyle/>
          <a:p>
            <a:pPr marL="45720" indent="0">
              <a:buNone/>
            </a:pPr>
            <a:r>
              <a:rPr lang="ja-JP" altLang="en-US" sz="1800" dirty="0">
                <a:solidFill>
                  <a:schemeClr val="tx1"/>
                </a:solidFill>
              </a:rPr>
              <a:t>⇒教育界においても</a:t>
            </a:r>
            <a:r>
              <a:rPr lang="ja-JP" altLang="en-US" sz="1800" u="sng" dirty="0">
                <a:solidFill>
                  <a:schemeClr val="tx1"/>
                </a:solidFill>
              </a:rPr>
              <a:t>共通の定義</a:t>
            </a:r>
            <a:r>
              <a:rPr lang="ja-JP" altLang="en-US" sz="1800" dirty="0">
                <a:solidFill>
                  <a:schemeClr val="tx1"/>
                </a:solidFill>
              </a:rPr>
              <a:t>が導入</a:t>
            </a:r>
            <a:endParaRPr lang="en-US" altLang="ja-JP" sz="1800" dirty="0">
              <a:solidFill>
                <a:schemeClr val="tx1"/>
              </a:solidFill>
            </a:endParaRPr>
          </a:p>
        </p:txBody>
      </p:sp>
      <p:sp>
        <p:nvSpPr>
          <p:cNvPr id="7" name="テキスト ボックス 6">
            <a:extLst>
              <a:ext uri="{FF2B5EF4-FFF2-40B4-BE49-F238E27FC236}">
                <a16:creationId xmlns:a16="http://schemas.microsoft.com/office/drawing/2014/main" id="{250957C5-138F-4C9B-AFFB-AE29B4F3D8C1}"/>
              </a:ext>
            </a:extLst>
          </p:cNvPr>
          <p:cNvSpPr txBox="1"/>
          <p:nvPr/>
        </p:nvSpPr>
        <p:spPr>
          <a:xfrm>
            <a:off x="6625959" y="4598809"/>
            <a:ext cx="6208296" cy="923330"/>
          </a:xfrm>
          <a:prstGeom prst="rect">
            <a:avLst/>
          </a:prstGeom>
          <a:noFill/>
        </p:spPr>
        <p:txBody>
          <a:bodyPr wrap="square" rtlCol="0">
            <a:spAutoFit/>
          </a:bodyPr>
          <a:lstStyle/>
          <a:p>
            <a:pPr marL="45720" indent="0">
              <a:buNone/>
            </a:pPr>
            <a:r>
              <a:rPr lang="ja-JP" altLang="en-US" sz="1800" dirty="0">
                <a:solidFill>
                  <a:schemeClr val="tx1"/>
                </a:solidFill>
              </a:rPr>
              <a:t>⇒</a:t>
            </a:r>
            <a:r>
              <a:rPr lang="ja-JP" altLang="en-US" sz="1800" b="1" u="sng" dirty="0">
                <a:solidFill>
                  <a:srgbClr val="FF0000"/>
                </a:solidFill>
              </a:rPr>
              <a:t>「発達障害がある子ども」という新カテゴリー</a:t>
            </a:r>
            <a:endParaRPr lang="en-US" altLang="ja-JP" sz="1800" b="1" u="sng" dirty="0">
              <a:solidFill>
                <a:srgbClr val="FF0000"/>
              </a:solidFill>
            </a:endParaRPr>
          </a:p>
          <a:p>
            <a:pPr marL="45720" indent="0">
              <a:buNone/>
            </a:pPr>
            <a:r>
              <a:rPr lang="ja-JP" altLang="en-US" b="1" dirty="0">
                <a:solidFill>
                  <a:srgbClr val="FF0000"/>
                </a:solidFill>
              </a:rPr>
              <a:t>　　　</a:t>
            </a:r>
            <a:r>
              <a:rPr lang="en-US" altLang="ja-JP" b="1" u="sng" dirty="0">
                <a:solidFill>
                  <a:srgbClr val="FF0000"/>
                </a:solidFill>
              </a:rPr>
              <a:t>(</a:t>
            </a:r>
            <a:r>
              <a:rPr lang="ja-JP" altLang="en-US" b="1" u="sng" dirty="0">
                <a:solidFill>
                  <a:srgbClr val="FF0000"/>
                </a:solidFill>
              </a:rPr>
              <a:t>含 グレーゾーンに位置する子ども</a:t>
            </a:r>
            <a:r>
              <a:rPr lang="en-US" altLang="ja-JP" b="1" u="sng" dirty="0">
                <a:solidFill>
                  <a:srgbClr val="FF0000"/>
                </a:solidFill>
              </a:rPr>
              <a:t>)</a:t>
            </a:r>
          </a:p>
          <a:p>
            <a:pPr marL="45720" indent="0">
              <a:buNone/>
            </a:pPr>
            <a:endParaRPr lang="en-US" altLang="ja-JP" sz="1800" b="1" u="sng" dirty="0">
              <a:solidFill>
                <a:srgbClr val="FF0000"/>
              </a:solidFill>
            </a:endParaRPr>
          </a:p>
        </p:txBody>
      </p:sp>
    </p:spTree>
    <p:extLst>
      <p:ext uri="{BB962C8B-B14F-4D97-AF65-F5344CB8AC3E}">
        <p14:creationId xmlns:p14="http://schemas.microsoft.com/office/powerpoint/2010/main" val="30386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5F653-858C-41E2-919E-83E923BF893E}"/>
              </a:ext>
            </a:extLst>
          </p:cNvPr>
          <p:cNvSpPr>
            <a:spLocks noGrp="1"/>
          </p:cNvSpPr>
          <p:nvPr>
            <p:ph type="title"/>
          </p:nvPr>
        </p:nvSpPr>
        <p:spPr/>
        <p:txBody>
          <a:bodyPr>
            <a:normAutofit/>
          </a:bodyPr>
          <a:lstStyle/>
          <a:p>
            <a:r>
              <a:rPr kumimoji="1" lang="ja-JP" altLang="en-US" sz="2800" dirty="0"/>
              <a:t>③</a:t>
            </a:r>
            <a:r>
              <a:rPr kumimoji="1" lang="ja-JP" altLang="en-US" sz="2800" dirty="0">
                <a:solidFill>
                  <a:schemeClr val="tx1"/>
                </a:solidFill>
              </a:rPr>
              <a:t>研究の背景（</a:t>
            </a:r>
            <a:r>
              <a:rPr kumimoji="1" lang="en-US" altLang="ja-JP" sz="2800" dirty="0">
                <a:solidFill>
                  <a:schemeClr val="tx1"/>
                </a:solidFill>
              </a:rPr>
              <a:t>3</a:t>
            </a:r>
            <a:r>
              <a:rPr kumimoji="1" lang="ja-JP" altLang="en-US" sz="2800" dirty="0">
                <a:solidFill>
                  <a:schemeClr val="tx1"/>
                </a:solidFill>
              </a:rPr>
              <a:t>）</a:t>
            </a:r>
            <a:r>
              <a:rPr kumimoji="1" lang="en-US" altLang="ja-JP" sz="2800" dirty="0">
                <a:solidFill>
                  <a:schemeClr val="tx1"/>
                </a:solidFill>
              </a:rPr>
              <a:t>――</a:t>
            </a:r>
            <a:r>
              <a:rPr kumimoji="1" lang="ja-JP" altLang="en-US" sz="2800" dirty="0">
                <a:solidFill>
                  <a:schemeClr val="tx1"/>
                </a:solidFill>
              </a:rPr>
              <a:t>発達障害をめぐる現代的問題</a:t>
            </a:r>
            <a:r>
              <a:rPr kumimoji="1" lang="en-US" altLang="ja-JP" sz="2800" dirty="0">
                <a:solidFill>
                  <a:schemeClr val="tx1"/>
                </a:solidFill>
              </a:rPr>
              <a:t>――</a:t>
            </a:r>
            <a:endParaRPr kumimoji="1" lang="ja-JP" altLang="en-US" sz="2800" dirty="0"/>
          </a:p>
        </p:txBody>
      </p:sp>
      <p:sp>
        <p:nvSpPr>
          <p:cNvPr id="3" name="コンテンツ プレースホルダー 2">
            <a:extLst>
              <a:ext uri="{FF2B5EF4-FFF2-40B4-BE49-F238E27FC236}">
                <a16:creationId xmlns:a16="http://schemas.microsoft.com/office/drawing/2014/main" id="{A8D18947-1C04-481C-9782-A567545A1A29}"/>
              </a:ext>
            </a:extLst>
          </p:cNvPr>
          <p:cNvSpPr>
            <a:spLocks noGrp="1"/>
          </p:cNvSpPr>
          <p:nvPr>
            <p:ph idx="1"/>
          </p:nvPr>
        </p:nvSpPr>
        <p:spPr>
          <a:xfrm>
            <a:off x="838199" y="1825625"/>
            <a:ext cx="10787743" cy="4667250"/>
          </a:xfrm>
        </p:spPr>
        <p:txBody>
          <a:bodyPr>
            <a:normAutofit fontScale="62500" lnSpcReduction="20000"/>
          </a:bodyPr>
          <a:lstStyle/>
          <a:p>
            <a:pPr marL="0" indent="0">
              <a:buNone/>
            </a:pPr>
            <a:r>
              <a:rPr kumimoji="1" lang="ja-JP" altLang="en-US" b="1" dirty="0"/>
              <a:t>教育現場における問題</a:t>
            </a:r>
            <a:endParaRPr kumimoji="1" lang="en-US" altLang="ja-JP" b="1" dirty="0"/>
          </a:p>
          <a:p>
            <a:pPr marL="0" indent="0">
              <a:buNone/>
            </a:pPr>
            <a:r>
              <a:rPr kumimoji="1" lang="ja-JP" altLang="en-US" dirty="0"/>
              <a:t>文部科学省「通常の学級に在籍する発達障害の可能性のある特別</a:t>
            </a:r>
            <a:r>
              <a:rPr lang="ja-JP" altLang="en-US" dirty="0"/>
              <a:t>な教育的支援を必要とする児童生徒</a:t>
            </a:r>
            <a:endParaRPr lang="en-US" altLang="ja-JP" dirty="0"/>
          </a:p>
          <a:p>
            <a:pPr marL="0" indent="0">
              <a:buNone/>
            </a:pPr>
            <a:r>
              <a:rPr lang="ja-JP" altLang="en-US" dirty="0"/>
              <a:t>に関する調査結果</a:t>
            </a:r>
            <a:r>
              <a:rPr kumimoji="1" lang="ja-JP" altLang="en-US" dirty="0"/>
              <a:t>」（</a:t>
            </a:r>
            <a:r>
              <a:rPr kumimoji="1" lang="en-US" altLang="ja-JP" dirty="0"/>
              <a:t>2012</a:t>
            </a:r>
            <a:r>
              <a:rPr kumimoji="1" lang="ja-JP" altLang="en-US" dirty="0"/>
              <a:t>年）</a:t>
            </a:r>
            <a:endParaRPr kumimoji="1" lang="en-US" altLang="ja-JP" dirty="0"/>
          </a:p>
          <a:p>
            <a:pPr marL="0" indent="0">
              <a:buNone/>
            </a:pPr>
            <a:r>
              <a:rPr lang="ja-JP" altLang="en-US" u="sng" dirty="0"/>
              <a:t>通常学級に在籍する児童生徒の約</a:t>
            </a:r>
            <a:r>
              <a:rPr lang="en-US" altLang="ja-JP" u="sng" dirty="0"/>
              <a:t>6.5</a:t>
            </a:r>
            <a:r>
              <a:rPr lang="ja-JP" altLang="en-US" u="sng" dirty="0"/>
              <a:t>％</a:t>
            </a:r>
            <a:r>
              <a:rPr lang="ja-JP" altLang="en-US" dirty="0"/>
              <a:t>が発達障害を含む何らかの教育的困難を抱えていると推計</a:t>
            </a:r>
            <a:endParaRPr lang="en-US" altLang="ja-JP" dirty="0"/>
          </a:p>
          <a:p>
            <a:pPr marL="0" indent="0">
              <a:buNone/>
            </a:pPr>
            <a:r>
              <a:rPr lang="ja-JP" altLang="en-US" dirty="0"/>
              <a:t>　</a:t>
            </a:r>
            <a:r>
              <a:rPr lang="ja-JP" altLang="en-US" b="1" dirty="0">
                <a:solidFill>
                  <a:srgbClr val="FF0000"/>
                </a:solidFill>
              </a:rPr>
              <a:t>⇒</a:t>
            </a:r>
            <a:r>
              <a:rPr lang="en-US" altLang="ja-JP" b="1" dirty="0">
                <a:solidFill>
                  <a:srgbClr val="FF0000"/>
                </a:solidFill>
              </a:rPr>
              <a:t>40</a:t>
            </a:r>
            <a:r>
              <a:rPr lang="ja-JP" altLang="en-US" b="1" dirty="0">
                <a:solidFill>
                  <a:srgbClr val="FF0000"/>
                </a:solidFill>
              </a:rPr>
              <a:t>人学級で換算すると</a:t>
            </a:r>
            <a:r>
              <a:rPr lang="en-US" altLang="ja-JP" b="1" dirty="0">
                <a:solidFill>
                  <a:srgbClr val="FF0000"/>
                </a:solidFill>
              </a:rPr>
              <a:t>1</a:t>
            </a:r>
            <a:r>
              <a:rPr lang="ja-JP" altLang="en-US" b="1" dirty="0">
                <a:solidFill>
                  <a:srgbClr val="FF0000"/>
                </a:solidFill>
              </a:rPr>
              <a:t>学級あたり</a:t>
            </a:r>
            <a:r>
              <a:rPr lang="en-US" altLang="ja-JP" b="1" dirty="0">
                <a:solidFill>
                  <a:srgbClr val="FF0000"/>
                </a:solidFill>
              </a:rPr>
              <a:t>2</a:t>
            </a:r>
            <a:r>
              <a:rPr lang="ja-JP" altLang="en-US" b="1" dirty="0">
                <a:solidFill>
                  <a:srgbClr val="FF0000"/>
                </a:solidFill>
              </a:rPr>
              <a:t>～</a:t>
            </a:r>
            <a:r>
              <a:rPr lang="en-US" altLang="ja-JP" b="1" dirty="0">
                <a:solidFill>
                  <a:srgbClr val="FF0000"/>
                </a:solidFill>
              </a:rPr>
              <a:t>3</a:t>
            </a:r>
            <a:r>
              <a:rPr lang="ja-JP" altLang="en-US" b="1" dirty="0">
                <a:solidFill>
                  <a:srgbClr val="FF0000"/>
                </a:solidFill>
              </a:rPr>
              <a:t>名</a:t>
            </a:r>
            <a:endParaRPr lang="en-US" altLang="ja-JP" b="1" dirty="0">
              <a:solidFill>
                <a:srgbClr val="FF0000"/>
              </a:solidFill>
            </a:endParaRPr>
          </a:p>
          <a:p>
            <a:pPr marL="0" indent="0">
              <a:buNone/>
            </a:pPr>
            <a:endParaRPr lang="en-US" altLang="ja-JP" dirty="0"/>
          </a:p>
          <a:p>
            <a:pPr marL="0" indent="0" algn="ctr">
              <a:buNone/>
            </a:pPr>
            <a:r>
              <a:rPr lang="ja-JP" altLang="en-US" dirty="0"/>
              <a:t>更に、医学的診断を受けていない、</a:t>
            </a:r>
            <a:r>
              <a:rPr lang="ja-JP" altLang="en-US" b="1" dirty="0">
                <a:solidFill>
                  <a:srgbClr val="FF0000"/>
                </a:solidFill>
              </a:rPr>
              <a:t>グレーゾーン</a:t>
            </a:r>
            <a:r>
              <a:rPr lang="ja-JP" altLang="en-US" dirty="0"/>
              <a:t>に位置する児童生徒を含めるとさらに多い可能性</a:t>
            </a: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endParaRPr lang="en-US" altLang="ja-JP" dirty="0"/>
          </a:p>
          <a:p>
            <a:pPr marL="0" indent="0">
              <a:buNone/>
            </a:pPr>
            <a:r>
              <a:rPr lang="ja-JP" altLang="en-US" dirty="0"/>
              <a:t>文部科学省「共生社会の形成に向けたインクルーシブ教育システム構築のための特別支援教育の推進</a:t>
            </a:r>
            <a:endParaRPr lang="en-US" altLang="ja-JP" dirty="0"/>
          </a:p>
          <a:p>
            <a:pPr marL="0" indent="0">
              <a:buNone/>
            </a:pPr>
            <a:r>
              <a:rPr lang="ja-JP" altLang="en-US" dirty="0"/>
              <a:t>（報告）」（</a:t>
            </a:r>
            <a:r>
              <a:rPr lang="en-US" altLang="ja-JP" dirty="0"/>
              <a:t>2012</a:t>
            </a:r>
            <a:r>
              <a:rPr lang="ja-JP" altLang="en-US" dirty="0"/>
              <a:t>）</a:t>
            </a:r>
            <a:endParaRPr lang="en-US" altLang="ja-JP" dirty="0"/>
          </a:p>
          <a:p>
            <a:pPr marL="0" indent="0">
              <a:buNone/>
            </a:pPr>
            <a:r>
              <a:rPr lang="ja-JP" altLang="en-US" dirty="0"/>
              <a:t>　</a:t>
            </a:r>
            <a:r>
              <a:rPr lang="ja-JP" altLang="en-US" b="1" dirty="0">
                <a:solidFill>
                  <a:srgbClr val="FF0000"/>
                </a:solidFill>
              </a:rPr>
              <a:t>小学校・中学校の通常学級に在籍する、発達障害のある児童生徒に対する支援が喫緊の課題</a:t>
            </a:r>
            <a:endParaRPr lang="en-US" altLang="ja-JP" dirty="0"/>
          </a:p>
        </p:txBody>
      </p:sp>
      <p:sp>
        <p:nvSpPr>
          <p:cNvPr id="4" name="矢印: 下 3">
            <a:extLst>
              <a:ext uri="{FF2B5EF4-FFF2-40B4-BE49-F238E27FC236}">
                <a16:creationId xmlns:a16="http://schemas.microsoft.com/office/drawing/2014/main" id="{C1180A74-C013-4CE3-9B52-8DB0C8E20F06}"/>
              </a:ext>
            </a:extLst>
          </p:cNvPr>
          <p:cNvSpPr/>
          <p:nvPr/>
        </p:nvSpPr>
        <p:spPr>
          <a:xfrm>
            <a:off x="5565913" y="4159250"/>
            <a:ext cx="530087" cy="740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C7FA5A1-4FC6-4201-8B25-FABF26BA9A85}"/>
              </a:ext>
            </a:extLst>
          </p:cNvPr>
          <p:cNvSpPr>
            <a:spLocks noGrp="1"/>
          </p:cNvSpPr>
          <p:nvPr>
            <p:ph type="sldNum" sz="quarter" idx="12"/>
          </p:nvPr>
        </p:nvSpPr>
        <p:spPr/>
        <p:txBody>
          <a:bodyPr/>
          <a:lstStyle/>
          <a:p>
            <a:fld id="{D87709A5-3FF6-4392-920E-06D397A86C0C}" type="slidenum">
              <a:rPr kumimoji="1" lang="ja-JP" altLang="en-US" smtClean="0"/>
              <a:t>7</a:t>
            </a:fld>
            <a:endParaRPr kumimoji="1" lang="ja-JP" altLang="en-US" dirty="0"/>
          </a:p>
        </p:txBody>
      </p:sp>
    </p:spTree>
    <p:extLst>
      <p:ext uri="{BB962C8B-B14F-4D97-AF65-F5344CB8AC3E}">
        <p14:creationId xmlns:p14="http://schemas.microsoft.com/office/powerpoint/2010/main" val="346039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Effect transition="in" filter="fade">
                                      <p:cBhvr>
                                        <p:cTn id="11" dur="500"/>
                                        <p:tgtEl>
                                          <p:spTgt spid="3">
                                            <p:txEl>
                                              <p:pRg st="10" end="1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fade">
                                      <p:cBhvr>
                                        <p:cTn id="15" dur="500"/>
                                        <p:tgtEl>
                                          <p:spTgt spid="3">
                                            <p:txEl>
                                              <p:pRg st="11" end="1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fade">
                                      <p:cBhvr>
                                        <p:cTn id="1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31AC20-505B-4445-9A34-95AC0D98A4C0}"/>
              </a:ext>
            </a:extLst>
          </p:cNvPr>
          <p:cNvSpPr>
            <a:spLocks noGrp="1"/>
          </p:cNvSpPr>
          <p:nvPr>
            <p:ph type="title"/>
          </p:nvPr>
        </p:nvSpPr>
        <p:spPr/>
        <p:txBody>
          <a:bodyPr>
            <a:normAutofit/>
          </a:bodyPr>
          <a:lstStyle/>
          <a:p>
            <a:r>
              <a:rPr kumimoji="1" lang="ja-JP" altLang="en-US" sz="2800" dirty="0"/>
              <a:t>③</a:t>
            </a:r>
            <a:r>
              <a:rPr kumimoji="1" lang="ja-JP" altLang="en-US" sz="2800" dirty="0">
                <a:solidFill>
                  <a:schemeClr val="tx1"/>
                </a:solidFill>
              </a:rPr>
              <a:t>研究の背景（</a:t>
            </a:r>
            <a:r>
              <a:rPr kumimoji="1" lang="en-US" altLang="ja-JP" sz="2800" dirty="0">
                <a:solidFill>
                  <a:schemeClr val="tx1"/>
                </a:solidFill>
              </a:rPr>
              <a:t>4</a:t>
            </a:r>
            <a:r>
              <a:rPr kumimoji="1" lang="ja-JP" altLang="en-US" sz="2800" dirty="0">
                <a:solidFill>
                  <a:schemeClr val="tx1"/>
                </a:solidFill>
              </a:rPr>
              <a:t>）</a:t>
            </a:r>
            <a:r>
              <a:rPr kumimoji="1" lang="en-US" altLang="ja-JP" sz="2800" dirty="0">
                <a:solidFill>
                  <a:schemeClr val="tx1"/>
                </a:solidFill>
              </a:rPr>
              <a:t> ――</a:t>
            </a:r>
            <a:r>
              <a:rPr kumimoji="1" lang="ja-JP" altLang="en-US" sz="2800" dirty="0">
                <a:solidFill>
                  <a:schemeClr val="tx1"/>
                </a:solidFill>
              </a:rPr>
              <a:t>全国の特別支援教育対象者の推移</a:t>
            </a:r>
            <a:r>
              <a:rPr kumimoji="1" lang="en-US" altLang="ja-JP" sz="2800" dirty="0">
                <a:solidFill>
                  <a:schemeClr val="tx1"/>
                </a:solidFill>
              </a:rPr>
              <a:t>――</a:t>
            </a:r>
            <a:endParaRPr kumimoji="1" lang="ja-JP" altLang="en-US" sz="2800" dirty="0"/>
          </a:p>
        </p:txBody>
      </p:sp>
      <p:sp>
        <p:nvSpPr>
          <p:cNvPr id="3" name="スライド番号プレースホルダー 2">
            <a:extLst>
              <a:ext uri="{FF2B5EF4-FFF2-40B4-BE49-F238E27FC236}">
                <a16:creationId xmlns:a16="http://schemas.microsoft.com/office/drawing/2014/main" id="{CFBD4AED-F725-4AC4-BD0C-4A779330ACDC}"/>
              </a:ext>
            </a:extLst>
          </p:cNvPr>
          <p:cNvSpPr>
            <a:spLocks noGrp="1"/>
          </p:cNvSpPr>
          <p:nvPr>
            <p:ph type="sldNum" sz="quarter" idx="12"/>
          </p:nvPr>
        </p:nvSpPr>
        <p:spPr/>
        <p:txBody>
          <a:bodyPr/>
          <a:lstStyle/>
          <a:p>
            <a:fld id="{D87709A5-3FF6-4392-920E-06D397A86C0C}" type="slidenum">
              <a:rPr kumimoji="1" lang="ja-JP" altLang="en-US" smtClean="0"/>
              <a:t>8</a:t>
            </a:fld>
            <a:endParaRPr kumimoji="1" lang="ja-JP" altLang="en-US" dirty="0"/>
          </a:p>
        </p:txBody>
      </p:sp>
      <p:pic>
        <p:nvPicPr>
          <p:cNvPr id="11" name="図 10" descr="グラフ, 棒グラフ&#10;&#10;自動的に生成された説明">
            <a:extLst>
              <a:ext uri="{FF2B5EF4-FFF2-40B4-BE49-F238E27FC236}">
                <a16:creationId xmlns:a16="http://schemas.microsoft.com/office/drawing/2014/main" id="{88156C95-6D26-446B-9FF7-891556E07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22" y="2075698"/>
            <a:ext cx="6772331" cy="4148639"/>
          </a:xfrm>
          <a:prstGeom prst="rect">
            <a:avLst/>
          </a:prstGeom>
        </p:spPr>
      </p:pic>
      <p:sp>
        <p:nvSpPr>
          <p:cNvPr id="12" name="テキスト ボックス 11">
            <a:extLst>
              <a:ext uri="{FF2B5EF4-FFF2-40B4-BE49-F238E27FC236}">
                <a16:creationId xmlns:a16="http://schemas.microsoft.com/office/drawing/2014/main" id="{08CB83FF-D0D1-47D2-A003-908E3EDBE66B}"/>
              </a:ext>
            </a:extLst>
          </p:cNvPr>
          <p:cNvSpPr txBox="1"/>
          <p:nvPr/>
        </p:nvSpPr>
        <p:spPr>
          <a:xfrm>
            <a:off x="533401" y="1631043"/>
            <a:ext cx="6172199" cy="369332"/>
          </a:xfrm>
          <a:prstGeom prst="rect">
            <a:avLst/>
          </a:prstGeom>
          <a:noFill/>
        </p:spPr>
        <p:txBody>
          <a:bodyPr wrap="square" rtlCol="0">
            <a:spAutoFit/>
          </a:bodyPr>
          <a:lstStyle/>
          <a:p>
            <a:r>
              <a:rPr kumimoji="1" lang="ja-JP" altLang="en-US" dirty="0"/>
              <a:t>総児童・生徒、特別支援教育対象者の推移（単位：人）</a:t>
            </a:r>
          </a:p>
        </p:txBody>
      </p:sp>
      <p:sp>
        <p:nvSpPr>
          <p:cNvPr id="13" name="テキスト ボックス 12">
            <a:extLst>
              <a:ext uri="{FF2B5EF4-FFF2-40B4-BE49-F238E27FC236}">
                <a16:creationId xmlns:a16="http://schemas.microsoft.com/office/drawing/2014/main" id="{B9C5346C-01A5-4B76-A288-DE763806AC8E}"/>
              </a:ext>
            </a:extLst>
          </p:cNvPr>
          <p:cNvSpPr txBox="1"/>
          <p:nvPr/>
        </p:nvSpPr>
        <p:spPr>
          <a:xfrm>
            <a:off x="389022" y="6224337"/>
            <a:ext cx="6204283" cy="646331"/>
          </a:xfrm>
          <a:prstGeom prst="rect">
            <a:avLst/>
          </a:prstGeom>
          <a:noFill/>
        </p:spPr>
        <p:txBody>
          <a:bodyPr wrap="square" rtlCol="0">
            <a:spAutoFit/>
          </a:bodyPr>
          <a:lstStyle/>
          <a:p>
            <a:r>
              <a:rPr kumimoji="1" lang="ja-JP" altLang="en-US" dirty="0"/>
              <a:t>（出典：「学校基本統計」および「特別支援教育に関する最新動向」より筆者作成）</a:t>
            </a:r>
          </a:p>
        </p:txBody>
      </p:sp>
      <p:sp>
        <p:nvSpPr>
          <p:cNvPr id="14" name="テキスト ボックス 13">
            <a:extLst>
              <a:ext uri="{FF2B5EF4-FFF2-40B4-BE49-F238E27FC236}">
                <a16:creationId xmlns:a16="http://schemas.microsoft.com/office/drawing/2014/main" id="{D978CE58-CAA1-4407-928C-E59EDE5F33D9}"/>
              </a:ext>
            </a:extLst>
          </p:cNvPr>
          <p:cNvSpPr txBox="1"/>
          <p:nvPr/>
        </p:nvSpPr>
        <p:spPr>
          <a:xfrm>
            <a:off x="8149389" y="2075698"/>
            <a:ext cx="3320716" cy="2585323"/>
          </a:xfrm>
          <a:prstGeom prst="rect">
            <a:avLst/>
          </a:prstGeom>
          <a:noFill/>
        </p:spPr>
        <p:txBody>
          <a:bodyPr wrap="square" rtlCol="0">
            <a:spAutoFit/>
          </a:bodyPr>
          <a:lstStyle/>
          <a:p>
            <a:endParaRPr kumimoji="1" lang="en-US" altLang="ja-JP" dirty="0"/>
          </a:p>
          <a:p>
            <a:r>
              <a:rPr lang="ja-JP" altLang="en-US" dirty="0"/>
              <a:t>全国的な傾向</a:t>
            </a:r>
            <a:endParaRPr lang="en-US" altLang="ja-JP" dirty="0"/>
          </a:p>
          <a:p>
            <a:endParaRPr kumimoji="1" lang="en-US" altLang="ja-JP" dirty="0"/>
          </a:p>
          <a:p>
            <a:r>
              <a:rPr kumimoji="1" lang="ja-JP" altLang="en-US" dirty="0"/>
              <a:t>・総児童・生徒数は</a:t>
            </a:r>
            <a:r>
              <a:rPr kumimoji="1" lang="ja-JP" altLang="en-US" b="1" dirty="0">
                <a:solidFill>
                  <a:srgbClr val="FF0000"/>
                </a:solidFill>
              </a:rPr>
              <a:t>減少</a:t>
            </a:r>
            <a:endParaRPr kumimoji="1" lang="en-US" altLang="ja-JP" b="1" dirty="0">
              <a:solidFill>
                <a:srgbClr val="FF0000"/>
              </a:solidFill>
            </a:endParaRPr>
          </a:p>
          <a:p>
            <a:endParaRPr lang="en-US" altLang="ja-JP" dirty="0"/>
          </a:p>
          <a:p>
            <a:r>
              <a:rPr kumimoji="1" lang="ja-JP" altLang="en-US" dirty="0"/>
              <a:t>・特別支援教育対象者（＝特別支援学級に在籍ないしは通級指導を受けている児童生徒）は</a:t>
            </a:r>
            <a:r>
              <a:rPr kumimoji="1" lang="ja-JP" altLang="en-US" b="1" dirty="0">
                <a:solidFill>
                  <a:srgbClr val="FF0000"/>
                </a:solidFill>
              </a:rPr>
              <a:t>増加</a:t>
            </a:r>
          </a:p>
        </p:txBody>
      </p:sp>
    </p:spTree>
    <p:extLst>
      <p:ext uri="{BB962C8B-B14F-4D97-AF65-F5344CB8AC3E}">
        <p14:creationId xmlns:p14="http://schemas.microsoft.com/office/powerpoint/2010/main" val="126457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990396E-B4F0-4D0E-AC4C-C63CAFCBAB72}"/>
              </a:ext>
            </a:extLst>
          </p:cNvPr>
          <p:cNvSpPr>
            <a:spLocks noGrp="1"/>
          </p:cNvSpPr>
          <p:nvPr>
            <p:ph type="sldNum" sz="quarter" idx="12"/>
          </p:nvPr>
        </p:nvSpPr>
        <p:spPr/>
        <p:txBody>
          <a:bodyPr/>
          <a:lstStyle/>
          <a:p>
            <a:fld id="{D87709A5-3FF6-4392-920E-06D397A86C0C}" type="slidenum">
              <a:rPr kumimoji="1" lang="ja-JP" altLang="en-US" smtClean="0"/>
              <a:t>9</a:t>
            </a:fld>
            <a:endParaRPr kumimoji="1" lang="ja-JP" altLang="en-US"/>
          </a:p>
        </p:txBody>
      </p:sp>
      <p:sp>
        <p:nvSpPr>
          <p:cNvPr id="6" name="タイトル 1">
            <a:extLst>
              <a:ext uri="{FF2B5EF4-FFF2-40B4-BE49-F238E27FC236}">
                <a16:creationId xmlns:a16="http://schemas.microsoft.com/office/drawing/2014/main" id="{6332C1D9-6BDD-41FE-86F4-8D8F50A5315B}"/>
              </a:ext>
            </a:extLst>
          </p:cNvPr>
          <p:cNvSpPr>
            <a:spLocks noGrp="1"/>
          </p:cNvSpPr>
          <p:nvPr>
            <p:ph type="title"/>
          </p:nvPr>
        </p:nvSpPr>
        <p:spPr>
          <a:xfrm>
            <a:off x="401053" y="365125"/>
            <a:ext cx="10952747" cy="1325563"/>
          </a:xfrm>
        </p:spPr>
        <p:txBody>
          <a:bodyPr>
            <a:normAutofit/>
          </a:bodyPr>
          <a:lstStyle/>
          <a:p>
            <a:r>
              <a:rPr kumimoji="1" lang="ja-JP" altLang="en-US" sz="2800" dirty="0"/>
              <a:t>③</a:t>
            </a:r>
            <a:r>
              <a:rPr kumimoji="1" lang="ja-JP" altLang="en-US" sz="2800" dirty="0">
                <a:solidFill>
                  <a:schemeClr val="tx1"/>
                </a:solidFill>
              </a:rPr>
              <a:t>研究の背景（</a:t>
            </a:r>
            <a:r>
              <a:rPr lang="en-US" altLang="ja-JP" sz="2800" dirty="0"/>
              <a:t>5</a:t>
            </a:r>
            <a:r>
              <a:rPr kumimoji="1" lang="ja-JP" altLang="en-US" sz="2800" dirty="0">
                <a:solidFill>
                  <a:schemeClr val="tx1"/>
                </a:solidFill>
              </a:rPr>
              <a:t>）</a:t>
            </a:r>
            <a:r>
              <a:rPr kumimoji="1" lang="en-US" altLang="ja-JP" sz="2800" dirty="0">
                <a:solidFill>
                  <a:schemeClr val="tx1"/>
                </a:solidFill>
              </a:rPr>
              <a:t> ――</a:t>
            </a:r>
            <a:r>
              <a:rPr kumimoji="1" lang="ja-JP" altLang="en-US" sz="2800" dirty="0">
                <a:solidFill>
                  <a:schemeClr val="tx1"/>
                </a:solidFill>
              </a:rPr>
              <a:t>鹿児島市の特別支援教育対象者の推移</a:t>
            </a:r>
            <a:r>
              <a:rPr kumimoji="1" lang="en-US" altLang="ja-JP" sz="2800" dirty="0">
                <a:solidFill>
                  <a:schemeClr val="tx1"/>
                </a:solidFill>
              </a:rPr>
              <a:t>――</a:t>
            </a:r>
            <a:endParaRPr kumimoji="1" lang="ja-JP" altLang="en-US" sz="2800" dirty="0"/>
          </a:p>
        </p:txBody>
      </p:sp>
      <p:pic>
        <p:nvPicPr>
          <p:cNvPr id="8" name="図 7" descr="グラフ, 棒グラフ&#10;&#10;自動的に生成された説明">
            <a:extLst>
              <a:ext uri="{FF2B5EF4-FFF2-40B4-BE49-F238E27FC236}">
                <a16:creationId xmlns:a16="http://schemas.microsoft.com/office/drawing/2014/main" id="{CA7F4579-91BE-4263-B2D9-7A39E91F1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73" y="1958458"/>
            <a:ext cx="3533273" cy="2611786"/>
          </a:xfrm>
          <a:prstGeom prst="rect">
            <a:avLst/>
          </a:prstGeom>
        </p:spPr>
      </p:pic>
      <p:pic>
        <p:nvPicPr>
          <p:cNvPr id="10" name="図 9" descr="グラフ, 棒グラフ&#10;&#10;自動的に生成された説明">
            <a:extLst>
              <a:ext uri="{FF2B5EF4-FFF2-40B4-BE49-F238E27FC236}">
                <a16:creationId xmlns:a16="http://schemas.microsoft.com/office/drawing/2014/main" id="{A9D6EED1-E3DE-4082-94CC-1D2D84B2E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202" y="2058562"/>
            <a:ext cx="3657842" cy="2586961"/>
          </a:xfrm>
          <a:prstGeom prst="rect">
            <a:avLst/>
          </a:prstGeom>
        </p:spPr>
      </p:pic>
      <p:pic>
        <p:nvPicPr>
          <p:cNvPr id="12" name="図 11" descr="グラフ, 棒グラフ&#10;&#10;自動的に生成された説明">
            <a:extLst>
              <a:ext uri="{FF2B5EF4-FFF2-40B4-BE49-F238E27FC236}">
                <a16:creationId xmlns:a16="http://schemas.microsoft.com/office/drawing/2014/main" id="{294C959E-6518-4EAE-B0A8-5C4628C8B1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4044" y="2065024"/>
            <a:ext cx="3915277" cy="2740124"/>
          </a:xfrm>
          <a:prstGeom prst="rect">
            <a:avLst/>
          </a:prstGeom>
        </p:spPr>
      </p:pic>
      <p:sp>
        <p:nvSpPr>
          <p:cNvPr id="13" name="テキスト ボックス 12">
            <a:extLst>
              <a:ext uri="{FF2B5EF4-FFF2-40B4-BE49-F238E27FC236}">
                <a16:creationId xmlns:a16="http://schemas.microsoft.com/office/drawing/2014/main" id="{48FCDA8E-7A53-4C9F-9BE1-D957FB17F211}"/>
              </a:ext>
            </a:extLst>
          </p:cNvPr>
          <p:cNvSpPr txBox="1"/>
          <p:nvPr/>
        </p:nvSpPr>
        <p:spPr>
          <a:xfrm>
            <a:off x="721895" y="1507958"/>
            <a:ext cx="3419631" cy="369332"/>
          </a:xfrm>
          <a:prstGeom prst="rect">
            <a:avLst/>
          </a:prstGeom>
          <a:noFill/>
        </p:spPr>
        <p:txBody>
          <a:bodyPr wrap="square" rtlCol="0">
            <a:spAutoFit/>
          </a:bodyPr>
          <a:lstStyle/>
          <a:p>
            <a:r>
              <a:rPr kumimoji="1" lang="ja-JP" altLang="en-US" dirty="0"/>
              <a:t>鹿児島市の児童・生徒数の推移</a:t>
            </a:r>
          </a:p>
        </p:txBody>
      </p:sp>
      <p:sp>
        <p:nvSpPr>
          <p:cNvPr id="14" name="テキスト ボックス 13">
            <a:extLst>
              <a:ext uri="{FF2B5EF4-FFF2-40B4-BE49-F238E27FC236}">
                <a16:creationId xmlns:a16="http://schemas.microsoft.com/office/drawing/2014/main" id="{E36DA253-272E-4CB2-BE18-11104B56923D}"/>
              </a:ext>
            </a:extLst>
          </p:cNvPr>
          <p:cNvSpPr txBox="1"/>
          <p:nvPr/>
        </p:nvSpPr>
        <p:spPr>
          <a:xfrm>
            <a:off x="4559968" y="1526714"/>
            <a:ext cx="3419631" cy="646331"/>
          </a:xfrm>
          <a:prstGeom prst="rect">
            <a:avLst/>
          </a:prstGeom>
          <a:noFill/>
        </p:spPr>
        <p:txBody>
          <a:bodyPr wrap="square" rtlCol="0">
            <a:spAutoFit/>
          </a:bodyPr>
          <a:lstStyle/>
          <a:p>
            <a:r>
              <a:rPr kumimoji="1" lang="ja-JP" altLang="en-US" dirty="0"/>
              <a:t>鹿児島市の小学校学級数および特別支援学級数推移</a:t>
            </a:r>
          </a:p>
        </p:txBody>
      </p:sp>
      <p:sp>
        <p:nvSpPr>
          <p:cNvPr id="15" name="テキスト ボックス 14">
            <a:extLst>
              <a:ext uri="{FF2B5EF4-FFF2-40B4-BE49-F238E27FC236}">
                <a16:creationId xmlns:a16="http://schemas.microsoft.com/office/drawing/2014/main" id="{A5F2D2C0-A0A7-496D-9745-AA617D3212E1}"/>
              </a:ext>
            </a:extLst>
          </p:cNvPr>
          <p:cNvSpPr txBox="1"/>
          <p:nvPr/>
        </p:nvSpPr>
        <p:spPr>
          <a:xfrm>
            <a:off x="8255011" y="1552997"/>
            <a:ext cx="3419631" cy="646331"/>
          </a:xfrm>
          <a:prstGeom prst="rect">
            <a:avLst/>
          </a:prstGeom>
          <a:noFill/>
        </p:spPr>
        <p:txBody>
          <a:bodyPr wrap="square" rtlCol="0">
            <a:spAutoFit/>
          </a:bodyPr>
          <a:lstStyle/>
          <a:p>
            <a:r>
              <a:rPr kumimoji="1" lang="ja-JP" altLang="en-US" dirty="0"/>
              <a:t>鹿児島市の中学校学級数および特別支援学級数推移</a:t>
            </a:r>
          </a:p>
        </p:txBody>
      </p:sp>
      <p:sp>
        <p:nvSpPr>
          <p:cNvPr id="16" name="テキスト ボックス 15">
            <a:extLst>
              <a:ext uri="{FF2B5EF4-FFF2-40B4-BE49-F238E27FC236}">
                <a16:creationId xmlns:a16="http://schemas.microsoft.com/office/drawing/2014/main" id="{EA31C720-730B-439F-A388-2DA51EBCD47C}"/>
              </a:ext>
            </a:extLst>
          </p:cNvPr>
          <p:cNvSpPr txBox="1"/>
          <p:nvPr/>
        </p:nvSpPr>
        <p:spPr>
          <a:xfrm>
            <a:off x="4269967" y="4959458"/>
            <a:ext cx="4340633" cy="307777"/>
          </a:xfrm>
          <a:prstGeom prst="rect">
            <a:avLst/>
          </a:prstGeom>
          <a:noFill/>
        </p:spPr>
        <p:txBody>
          <a:bodyPr wrap="square" rtlCol="0">
            <a:spAutoFit/>
          </a:bodyPr>
          <a:lstStyle/>
          <a:p>
            <a:r>
              <a:rPr kumimoji="1" lang="ja-JP" altLang="en-US" sz="1400" dirty="0"/>
              <a:t>（出典：「鹿児島県学校基本調査」より筆者作成）</a:t>
            </a:r>
          </a:p>
        </p:txBody>
      </p:sp>
      <p:sp>
        <p:nvSpPr>
          <p:cNvPr id="17" name="テキスト ボックス 16">
            <a:extLst>
              <a:ext uri="{FF2B5EF4-FFF2-40B4-BE49-F238E27FC236}">
                <a16:creationId xmlns:a16="http://schemas.microsoft.com/office/drawing/2014/main" id="{921C1E53-40F0-4328-A637-E32F4F016DAA}"/>
              </a:ext>
            </a:extLst>
          </p:cNvPr>
          <p:cNvSpPr txBox="1"/>
          <p:nvPr/>
        </p:nvSpPr>
        <p:spPr>
          <a:xfrm>
            <a:off x="721895" y="5072918"/>
            <a:ext cx="10952747" cy="1323439"/>
          </a:xfrm>
          <a:prstGeom prst="rect">
            <a:avLst/>
          </a:prstGeom>
          <a:noFill/>
        </p:spPr>
        <p:txBody>
          <a:bodyPr wrap="square" rtlCol="0">
            <a:spAutoFit/>
          </a:bodyPr>
          <a:lstStyle/>
          <a:p>
            <a:r>
              <a:rPr kumimoji="1" lang="ja-JP" altLang="en-US" sz="2000" dirty="0"/>
              <a:t>鹿児島市の現状</a:t>
            </a:r>
            <a:endParaRPr kumimoji="1" lang="en-US" altLang="ja-JP" sz="2000" dirty="0"/>
          </a:p>
          <a:p>
            <a:r>
              <a:rPr lang="ja-JP" altLang="en-US" sz="2000" dirty="0"/>
              <a:t>　⇒</a:t>
            </a:r>
            <a:r>
              <a:rPr kumimoji="1" lang="ja-JP" altLang="en-US" sz="2000" dirty="0"/>
              <a:t>全国的な傾向と同じ</a:t>
            </a:r>
            <a:endParaRPr kumimoji="1" lang="en-US" altLang="ja-JP" sz="2000" dirty="0"/>
          </a:p>
          <a:p>
            <a:r>
              <a:rPr lang="ja-JP" altLang="en-US" sz="2000" dirty="0"/>
              <a:t>　　総児童・生徒数は</a:t>
            </a:r>
            <a:r>
              <a:rPr lang="ja-JP" altLang="en-US" sz="2000" b="1" dirty="0">
                <a:solidFill>
                  <a:srgbClr val="FF0000"/>
                </a:solidFill>
              </a:rPr>
              <a:t>減少</a:t>
            </a:r>
            <a:endParaRPr lang="en-US" altLang="ja-JP" sz="2000" b="1" dirty="0">
              <a:solidFill>
                <a:srgbClr val="FF0000"/>
              </a:solidFill>
            </a:endParaRPr>
          </a:p>
          <a:p>
            <a:r>
              <a:rPr kumimoji="1" lang="ja-JP" altLang="en-US" sz="2000" dirty="0"/>
              <a:t>　　特別支援教育対象者は</a:t>
            </a:r>
            <a:r>
              <a:rPr kumimoji="1" lang="ja-JP" altLang="en-US" sz="2000" b="1" dirty="0">
                <a:solidFill>
                  <a:srgbClr val="FF0000"/>
                </a:solidFill>
              </a:rPr>
              <a:t>増加</a:t>
            </a:r>
          </a:p>
        </p:txBody>
      </p:sp>
    </p:spTree>
    <p:extLst>
      <p:ext uri="{BB962C8B-B14F-4D97-AF65-F5344CB8AC3E}">
        <p14:creationId xmlns:p14="http://schemas.microsoft.com/office/powerpoint/2010/main" val="16227834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13440</TotalTime>
  <Words>15071</Words>
  <Application>Microsoft Office PowerPoint</Application>
  <PresentationFormat>ワイド画面</PresentationFormat>
  <Paragraphs>1194</Paragraphs>
  <Slides>52</Slides>
  <Notes>52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52</vt:i4>
      </vt:variant>
    </vt:vector>
  </HeadingPairs>
  <TitlesOfParts>
    <vt:vector size="57" baseType="lpstr">
      <vt:lpstr>メイリオ</vt:lpstr>
      <vt:lpstr>游ゴシック</vt:lpstr>
      <vt:lpstr>游ゴシック Light</vt:lpstr>
      <vt:lpstr>Arial</vt:lpstr>
      <vt:lpstr>Office テーマ</vt:lpstr>
      <vt:lpstr>     発達障害児への支援をめぐる保護者と教員の　認識のズレとその帰結  ――支援に関する言説への相互作用論からのアプローチ </vt:lpstr>
      <vt:lpstr>本日の発表内容</vt:lpstr>
      <vt:lpstr>①論文の構成</vt:lpstr>
      <vt:lpstr>②リサーチクエスチョン</vt:lpstr>
      <vt:lpstr>③研究の背景（1）ーー発達障害の定義ーー</vt:lpstr>
      <vt:lpstr>③研究の背景（2）――制度の変遷――</vt:lpstr>
      <vt:lpstr>③研究の背景（3）――発達障害をめぐる現代的問題――</vt:lpstr>
      <vt:lpstr>③研究の背景（4） ――全国の特別支援教育対象者の推移――</vt:lpstr>
      <vt:lpstr>③研究の背景（5） ――鹿児島市の特別支援教育対象者の推移――</vt:lpstr>
      <vt:lpstr>④先行研究の整理（1）――連携の必要性――</vt:lpstr>
      <vt:lpstr>④先行研究の整理（2）――現実的な問題――</vt:lpstr>
      <vt:lpstr>④先行研究の整理（3）――課題――</vt:lpstr>
      <vt:lpstr>⑤問題の設定</vt:lpstr>
      <vt:lpstr>⑥研究方法（1）――倫理的配慮――</vt:lpstr>
      <vt:lpstr>⑥研究方法（2）――調査対象・方法（保護者） ――</vt:lpstr>
      <vt:lpstr>PowerPoint プレゼンテーション</vt:lpstr>
      <vt:lpstr>⑥研究方法（4）――調査対象・方法（教員） ――</vt:lpstr>
      <vt:lpstr>PowerPoint プレゼンテーション</vt:lpstr>
      <vt:lpstr>⑥研究方法（6）――Ｍ‐ＧＴＡとは――</vt:lpstr>
      <vt:lpstr>PowerPoint プレゼンテーション</vt:lpstr>
      <vt:lpstr>⑦保護者側の分析（2）――保護者の変化――</vt:lpstr>
      <vt:lpstr>⑦保護者側の分析（3）――「戸惑い期」の保護者――</vt:lpstr>
      <vt:lpstr>⑦保護者側の分析（4）――「判断期」の保護者――</vt:lpstr>
      <vt:lpstr>⑦保護者側の分析（5）――「失望期」の保護者――</vt:lpstr>
      <vt:lpstr>⑦保護者側の分析（６）――学校への遠慮――</vt:lpstr>
      <vt:lpstr>⑦保護者側の分析（7）――学校への期待――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⑪引用文献・サイト（1）</vt:lpstr>
      <vt:lpstr>PowerPoint プレゼンテーション</vt:lpstr>
      <vt:lpstr>PowerPoint プレゼンテーション</vt:lpstr>
      <vt:lpstr>⑪引用文献・サイト（4）</vt:lpstr>
      <vt:lpstr>PowerPoint プレゼンテーション</vt:lpstr>
      <vt:lpstr>PowerPoint プレゼンテーション</vt:lpstr>
      <vt:lpstr>シンボリック相互作用論とは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発達障害のある児童生徒への支援をめぐる関係者の認識に競合</dc:title>
  <dc:creator>伊藤 慎吾</dc:creator>
  <cp:lastModifiedBy>伊藤 慎吾</cp:lastModifiedBy>
  <cp:revision>15</cp:revision>
  <cp:lastPrinted>2021-02-10T11:51:05Z</cp:lastPrinted>
  <dcterms:created xsi:type="dcterms:W3CDTF">2020-10-11T13:41:07Z</dcterms:created>
  <dcterms:modified xsi:type="dcterms:W3CDTF">2021-02-12T08:30:53Z</dcterms:modified>
</cp:coreProperties>
</file>