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ja-JP"/>
    </a:defPPr>
    <a:lvl1pPr marL="0" algn="l" defTabSz="3461095" rtl="0" eaLnBrk="1" latinLnBrk="0" hangingPunct="1">
      <a:defRPr kumimoji="1" sz="6813" kern="1200">
        <a:solidFill>
          <a:schemeClr val="tx1"/>
        </a:solidFill>
        <a:latin typeface="+mn-lt"/>
        <a:ea typeface="+mn-ea"/>
        <a:cs typeface="+mn-cs"/>
      </a:defRPr>
    </a:lvl1pPr>
    <a:lvl2pPr marL="1730548" algn="l" defTabSz="3461095" rtl="0" eaLnBrk="1" latinLnBrk="0" hangingPunct="1">
      <a:defRPr kumimoji="1" sz="6813" kern="1200">
        <a:solidFill>
          <a:schemeClr val="tx1"/>
        </a:solidFill>
        <a:latin typeface="+mn-lt"/>
        <a:ea typeface="+mn-ea"/>
        <a:cs typeface="+mn-cs"/>
      </a:defRPr>
    </a:lvl2pPr>
    <a:lvl3pPr marL="3461095" algn="l" defTabSz="3461095" rtl="0" eaLnBrk="1" latinLnBrk="0" hangingPunct="1">
      <a:defRPr kumimoji="1" sz="6813" kern="1200">
        <a:solidFill>
          <a:schemeClr val="tx1"/>
        </a:solidFill>
        <a:latin typeface="+mn-lt"/>
        <a:ea typeface="+mn-ea"/>
        <a:cs typeface="+mn-cs"/>
      </a:defRPr>
    </a:lvl3pPr>
    <a:lvl4pPr marL="5191643" algn="l" defTabSz="3461095" rtl="0" eaLnBrk="1" latinLnBrk="0" hangingPunct="1">
      <a:defRPr kumimoji="1" sz="6813" kern="1200">
        <a:solidFill>
          <a:schemeClr val="tx1"/>
        </a:solidFill>
        <a:latin typeface="+mn-lt"/>
        <a:ea typeface="+mn-ea"/>
        <a:cs typeface="+mn-cs"/>
      </a:defRPr>
    </a:lvl4pPr>
    <a:lvl5pPr marL="6922191" algn="l" defTabSz="3461095" rtl="0" eaLnBrk="1" latinLnBrk="0" hangingPunct="1">
      <a:defRPr kumimoji="1" sz="6813" kern="1200">
        <a:solidFill>
          <a:schemeClr val="tx1"/>
        </a:solidFill>
        <a:latin typeface="+mn-lt"/>
        <a:ea typeface="+mn-ea"/>
        <a:cs typeface="+mn-cs"/>
      </a:defRPr>
    </a:lvl5pPr>
    <a:lvl6pPr marL="8652739" algn="l" defTabSz="3461095" rtl="0" eaLnBrk="1" latinLnBrk="0" hangingPunct="1">
      <a:defRPr kumimoji="1" sz="6813" kern="1200">
        <a:solidFill>
          <a:schemeClr val="tx1"/>
        </a:solidFill>
        <a:latin typeface="+mn-lt"/>
        <a:ea typeface="+mn-ea"/>
        <a:cs typeface="+mn-cs"/>
      </a:defRPr>
    </a:lvl6pPr>
    <a:lvl7pPr marL="10383286" algn="l" defTabSz="3461095" rtl="0" eaLnBrk="1" latinLnBrk="0" hangingPunct="1">
      <a:defRPr kumimoji="1" sz="6813" kern="1200">
        <a:solidFill>
          <a:schemeClr val="tx1"/>
        </a:solidFill>
        <a:latin typeface="+mn-lt"/>
        <a:ea typeface="+mn-ea"/>
        <a:cs typeface="+mn-cs"/>
      </a:defRPr>
    </a:lvl7pPr>
    <a:lvl8pPr marL="12113834" algn="l" defTabSz="3461095" rtl="0" eaLnBrk="1" latinLnBrk="0" hangingPunct="1">
      <a:defRPr kumimoji="1" sz="6813" kern="1200">
        <a:solidFill>
          <a:schemeClr val="tx1"/>
        </a:solidFill>
        <a:latin typeface="+mn-lt"/>
        <a:ea typeface="+mn-ea"/>
        <a:cs typeface="+mn-cs"/>
      </a:defRPr>
    </a:lvl8pPr>
    <a:lvl9pPr marL="13844382" algn="l" defTabSz="3461095" rtl="0" eaLnBrk="1" latinLnBrk="0" hangingPunct="1">
      <a:defRPr kumimoji="1" sz="68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9" d="100"/>
          <a:sy n="19" d="100"/>
        </p:scale>
        <p:origin x="29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AA51-2F5D-4A9B-9909-18D9F780236E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CB375-9083-48D3-9C82-6329C456E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620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114C-7FF3-459E-B49C-81208456D8AA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173-0BFA-47DE-BFAC-CB71982D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93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114C-7FF3-459E-B49C-81208456D8AA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173-0BFA-47DE-BFAC-CB71982D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58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114C-7FF3-459E-B49C-81208456D8AA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173-0BFA-47DE-BFAC-CB71982D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9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114C-7FF3-459E-B49C-81208456D8AA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173-0BFA-47DE-BFAC-CB71982D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2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114C-7FF3-459E-B49C-81208456D8AA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173-0BFA-47DE-BFAC-CB71982D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68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114C-7FF3-459E-B49C-81208456D8AA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173-0BFA-47DE-BFAC-CB71982D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6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114C-7FF3-459E-B49C-81208456D8AA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173-0BFA-47DE-BFAC-CB71982D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28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114C-7FF3-459E-B49C-81208456D8AA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173-0BFA-47DE-BFAC-CB71982D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86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114C-7FF3-459E-B49C-81208456D8AA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173-0BFA-47DE-BFAC-CB71982D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86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114C-7FF3-459E-B49C-81208456D8AA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173-0BFA-47DE-BFAC-CB71982D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43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114C-7FF3-459E-B49C-81208456D8AA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173-0BFA-47DE-BFAC-CB71982D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8114C-7FF3-459E-B49C-81208456D8AA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26173-0BFA-47DE-BFAC-CB71982D7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61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hyperlink" Target="https://sites.google.com/site/tkseminarpublic/home/2018-term/01-1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740E134-B6DD-4709-B511-D5425BEFC69F}"/>
              </a:ext>
            </a:extLst>
          </p:cNvPr>
          <p:cNvSpPr txBox="1"/>
          <p:nvPr/>
        </p:nvSpPr>
        <p:spPr>
          <a:xfrm>
            <a:off x="684727" y="8036262"/>
            <a:ext cx="16218568" cy="1140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松本サリン事件</a:t>
            </a:r>
            <a:endParaRPr kumimoji="1" lang="en-US" altLang="ja-JP" b="1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093A29F-D779-46B4-9297-6496D013E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27" y="9872786"/>
            <a:ext cx="6096528" cy="3429297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28E26BD-BCCA-496B-A7C9-4EB53DFDCF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255" y="10036807"/>
            <a:ext cx="6096528" cy="3429297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EDEF6540-5907-4683-9441-B0308228CC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90375" y="10036807"/>
            <a:ext cx="6096528" cy="3429297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D4C75586-5D93-45D1-8BA5-9B314F1401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33699" y="10036806"/>
            <a:ext cx="6096528" cy="342929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23DCB67-BBE2-4C16-A7E6-EAC30D4923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96022" y="10036807"/>
            <a:ext cx="6096528" cy="3429297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D035D39-037A-42CB-9208-4424F0CC954E}"/>
              </a:ext>
            </a:extLst>
          </p:cNvPr>
          <p:cNvSpPr txBox="1"/>
          <p:nvPr/>
        </p:nvSpPr>
        <p:spPr>
          <a:xfrm>
            <a:off x="684727" y="15048801"/>
            <a:ext cx="8229600" cy="1140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志布志事件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CB3E721-6044-4265-B436-F4BAD3D05FE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694" y="16735399"/>
            <a:ext cx="6096528" cy="342929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4BE139EA-FAF8-44FF-802F-910C90A38D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70142" y="16735399"/>
            <a:ext cx="6096528" cy="3429297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B81545F-172B-42EC-83AF-B938B7B6F4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469796" y="16735399"/>
            <a:ext cx="6096528" cy="3429297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51010119-64F1-4383-A591-B96B742A90C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413118" y="16735399"/>
            <a:ext cx="6096528" cy="3429297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D3A9974D-09EA-4E96-AEA6-1F06EDD43E8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216951" y="16735399"/>
            <a:ext cx="6096528" cy="3429297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7787DD0-147D-4235-BF72-392D9F647C47}"/>
              </a:ext>
            </a:extLst>
          </p:cNvPr>
          <p:cNvSpPr txBox="1"/>
          <p:nvPr/>
        </p:nvSpPr>
        <p:spPr>
          <a:xfrm>
            <a:off x="684727" y="22178636"/>
            <a:ext cx="8710863" cy="1140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京都・日野小事件</a:t>
            </a:r>
            <a:endParaRPr kumimoji="1" lang="en-US" altLang="ja-JP" b="1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8EDF0AD2-1BF7-4440-BC23-A07CC0E83FE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4727" y="23955095"/>
            <a:ext cx="4572396" cy="342929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B10DF1AA-177C-4C5A-BC07-64B862905F1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93843" y="23955095"/>
            <a:ext cx="4572396" cy="342929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F78BA96C-4CC8-473B-AA5F-2A02E8E1520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702959" y="23955095"/>
            <a:ext cx="4572396" cy="3429297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C4909AEE-D5F6-447B-B141-1FCA3E8C8B0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016250" y="23955095"/>
            <a:ext cx="4572396" cy="3429297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E3E4B37A-300D-4D8C-821A-F356B14C38A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2525366" y="23955095"/>
            <a:ext cx="4572396" cy="3429297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0BB6B69F-5C07-4760-8598-D5C01A7330E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84727" y="27998268"/>
            <a:ext cx="4572396" cy="3429297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AAE37A43-97C0-4D2D-AA27-B6DD0086F39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2381" y="35911457"/>
            <a:ext cx="4610169" cy="4610169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3A145A0-8748-4253-9DE9-1EF4E7571ADF}"/>
              </a:ext>
            </a:extLst>
          </p:cNvPr>
          <p:cNvSpPr txBox="1"/>
          <p:nvPr/>
        </p:nvSpPr>
        <p:spPr>
          <a:xfrm>
            <a:off x="9793705" y="37646160"/>
            <a:ext cx="15834220" cy="1140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さらに詳しい</a:t>
            </a:r>
            <a:r>
              <a:rPr kumimoji="1" lang="ja-JP" altLang="en-US" dirty="0" smtClean="0"/>
              <a:t>情報</a:t>
            </a:r>
            <a:r>
              <a:rPr lang="ja-JP" altLang="en-US" dirty="0" smtClean="0"/>
              <a:t>についてはこちらへ</a:t>
            </a:r>
            <a:r>
              <a:rPr kumimoji="1" lang="ja-JP" altLang="en-US" dirty="0" smtClean="0"/>
              <a:t>⇒</a:t>
            </a:r>
            <a:endParaRPr kumimoji="1" lang="ja-JP" altLang="en-US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5C7A939-3AA9-49B6-BE37-6FAE106EDC4D}"/>
              </a:ext>
            </a:extLst>
          </p:cNvPr>
          <p:cNvSpPr/>
          <p:nvPr/>
        </p:nvSpPr>
        <p:spPr>
          <a:xfrm>
            <a:off x="10657854" y="-878"/>
            <a:ext cx="895950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altLang="ja-JP" sz="7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8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報道被害について</a:t>
            </a:r>
            <a:endParaRPr lang="ja-JP" altLang="en-US" sz="6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E5B713E-9269-493D-8977-13C827D6AED8}"/>
              </a:ext>
            </a:extLst>
          </p:cNvPr>
          <p:cNvSpPr txBox="1"/>
          <p:nvPr/>
        </p:nvSpPr>
        <p:spPr>
          <a:xfrm>
            <a:off x="2455843" y="2417803"/>
            <a:ext cx="25363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/>
              <a:t>桑原ゼミナール</a:t>
            </a:r>
            <a:endParaRPr kumimoji="1" lang="ja-JP" altLang="en-US" sz="5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80743" y="32565104"/>
            <a:ext cx="28313727" cy="1971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/>
              <a:t>「実名報道」</a:t>
            </a:r>
            <a:r>
              <a:rPr lang="en-US" altLang="ja-JP" b="1" dirty="0" smtClean="0"/>
              <a:t>vs</a:t>
            </a:r>
            <a:r>
              <a:rPr lang="ja-JP" altLang="en-US" b="1" dirty="0" smtClean="0"/>
              <a:t>「匿名報道」</a:t>
            </a:r>
            <a:endParaRPr lang="en-US" altLang="ja-JP" dirty="0"/>
          </a:p>
          <a:p>
            <a:pPr algn="ctr"/>
            <a:r>
              <a:rPr lang="ja-JP" altLang="en-US" sz="5400" dirty="0" smtClean="0"/>
              <a:t>（</a:t>
            </a:r>
            <a:r>
              <a:rPr lang="en-US" altLang="ja-JP" sz="4400" dirty="0" smtClean="0">
                <a:hlinkClick r:id="rId19"/>
              </a:rPr>
              <a:t>https</a:t>
            </a:r>
            <a:r>
              <a:rPr lang="en-US" altLang="ja-JP" sz="4400" dirty="0">
                <a:hlinkClick r:id="rId19"/>
              </a:rPr>
              <a:t>://</a:t>
            </a:r>
            <a:r>
              <a:rPr lang="en-US" altLang="ja-JP" sz="4400" dirty="0" smtClean="0">
                <a:hlinkClick r:id="rId19"/>
              </a:rPr>
              <a:t>sites.google.com/site/tkseminarpublic/home/2018-term/01-1</a:t>
            </a:r>
            <a:r>
              <a:rPr lang="ja-JP" altLang="en-US" sz="5400" dirty="0" smtClean="0"/>
              <a:t>）</a:t>
            </a:r>
            <a:endParaRPr kumimoji="1" lang="ja-JP" altLang="en-US" sz="5400" dirty="0"/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193601" y="27998086"/>
            <a:ext cx="4572638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341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38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谷浦　禎紀</dc:creator>
  <cp:lastModifiedBy>HP</cp:lastModifiedBy>
  <cp:revision>11</cp:revision>
  <dcterms:created xsi:type="dcterms:W3CDTF">2018-11-09T07:30:36Z</dcterms:created>
  <dcterms:modified xsi:type="dcterms:W3CDTF">2019-07-09T02:32:41Z</dcterms:modified>
</cp:coreProperties>
</file>